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3"/>
  </p:notesMasterIdLst>
  <p:sldIdLst>
    <p:sldId id="352" r:id="rId2"/>
    <p:sldId id="353" r:id="rId3"/>
    <p:sldId id="258" r:id="rId4"/>
    <p:sldId id="259" r:id="rId5"/>
    <p:sldId id="260" r:id="rId6"/>
    <p:sldId id="261" r:id="rId7"/>
    <p:sldId id="354" r:id="rId8"/>
    <p:sldId id="355" r:id="rId9"/>
    <p:sldId id="264" r:id="rId10"/>
    <p:sldId id="265" r:id="rId11"/>
    <p:sldId id="266" r:id="rId12"/>
    <p:sldId id="357" r:id="rId13"/>
    <p:sldId id="356" r:id="rId14"/>
    <p:sldId id="269" r:id="rId15"/>
    <p:sldId id="270" r:id="rId16"/>
    <p:sldId id="271" r:id="rId17"/>
    <p:sldId id="388" r:id="rId18"/>
    <p:sldId id="273" r:id="rId19"/>
    <p:sldId id="274" r:id="rId20"/>
    <p:sldId id="275" r:id="rId21"/>
    <p:sldId id="358" r:id="rId22"/>
    <p:sldId id="359" r:id="rId23"/>
    <p:sldId id="279" r:id="rId24"/>
    <p:sldId id="278" r:id="rId25"/>
    <p:sldId id="280" r:id="rId26"/>
    <p:sldId id="395" r:id="rId27"/>
    <p:sldId id="281" r:id="rId28"/>
    <p:sldId id="282" r:id="rId29"/>
    <p:sldId id="283" r:id="rId30"/>
    <p:sldId id="284" r:id="rId31"/>
    <p:sldId id="285" r:id="rId32"/>
    <p:sldId id="360" r:id="rId33"/>
    <p:sldId id="371" r:id="rId34"/>
    <p:sldId id="291" r:id="rId35"/>
    <p:sldId id="372" r:id="rId36"/>
    <p:sldId id="289" r:id="rId37"/>
    <p:sldId id="290" r:id="rId38"/>
    <p:sldId id="292" r:id="rId39"/>
    <p:sldId id="369" r:id="rId40"/>
    <p:sldId id="361" r:id="rId41"/>
    <p:sldId id="294" r:id="rId42"/>
    <p:sldId id="295" r:id="rId43"/>
    <p:sldId id="296" r:id="rId44"/>
    <p:sldId id="297" r:id="rId45"/>
    <p:sldId id="362" r:id="rId46"/>
    <p:sldId id="298" r:id="rId47"/>
    <p:sldId id="300" r:id="rId48"/>
    <p:sldId id="301" r:id="rId49"/>
    <p:sldId id="302" r:id="rId50"/>
    <p:sldId id="303" r:id="rId51"/>
    <p:sldId id="304" r:id="rId52"/>
    <p:sldId id="379" r:id="rId53"/>
    <p:sldId id="307" r:id="rId54"/>
    <p:sldId id="308" r:id="rId55"/>
    <p:sldId id="374" r:id="rId56"/>
    <p:sldId id="373" r:id="rId57"/>
    <p:sldId id="393" r:id="rId58"/>
    <p:sldId id="380" r:id="rId59"/>
    <p:sldId id="384" r:id="rId60"/>
    <p:sldId id="385" r:id="rId61"/>
    <p:sldId id="386" r:id="rId62"/>
    <p:sldId id="381" r:id="rId63"/>
    <p:sldId id="383" r:id="rId64"/>
    <p:sldId id="382" r:id="rId65"/>
    <p:sldId id="309" r:id="rId66"/>
    <p:sldId id="310" r:id="rId67"/>
    <p:sldId id="311" r:id="rId68"/>
    <p:sldId id="312" r:id="rId69"/>
    <p:sldId id="313" r:id="rId70"/>
    <p:sldId id="314" r:id="rId71"/>
    <p:sldId id="378" r:id="rId72"/>
    <p:sldId id="370" r:id="rId73"/>
    <p:sldId id="315" r:id="rId74"/>
    <p:sldId id="316" r:id="rId75"/>
    <p:sldId id="317" r:id="rId76"/>
    <p:sldId id="318" r:id="rId77"/>
    <p:sldId id="364" r:id="rId78"/>
    <p:sldId id="319" r:id="rId79"/>
    <p:sldId id="320" r:id="rId80"/>
    <p:sldId id="321" r:id="rId81"/>
    <p:sldId id="323" r:id="rId82"/>
    <p:sldId id="324" r:id="rId83"/>
    <p:sldId id="325" r:id="rId84"/>
    <p:sldId id="326" r:id="rId85"/>
    <p:sldId id="327" r:id="rId86"/>
    <p:sldId id="328" r:id="rId87"/>
    <p:sldId id="366" r:id="rId88"/>
    <p:sldId id="367" r:id="rId89"/>
    <p:sldId id="411" r:id="rId90"/>
    <p:sldId id="368" r:id="rId91"/>
    <p:sldId id="397" r:id="rId92"/>
    <p:sldId id="398" r:id="rId93"/>
    <p:sldId id="399" r:id="rId94"/>
    <p:sldId id="400" r:id="rId95"/>
    <p:sldId id="401" r:id="rId96"/>
    <p:sldId id="402" r:id="rId97"/>
    <p:sldId id="375" r:id="rId98"/>
    <p:sldId id="376" r:id="rId99"/>
    <p:sldId id="330" r:id="rId100"/>
    <p:sldId id="333" r:id="rId101"/>
    <p:sldId id="334" r:id="rId102"/>
    <p:sldId id="335" r:id="rId103"/>
    <p:sldId id="403" r:id="rId104"/>
    <p:sldId id="404" r:id="rId105"/>
    <p:sldId id="405" r:id="rId106"/>
    <p:sldId id="406" r:id="rId107"/>
    <p:sldId id="408" r:id="rId108"/>
    <p:sldId id="409" r:id="rId109"/>
    <p:sldId id="336" r:id="rId110"/>
    <p:sldId id="337" r:id="rId111"/>
    <p:sldId id="340" r:id="rId112"/>
    <p:sldId id="377" r:id="rId113"/>
    <p:sldId id="410" r:id="rId114"/>
    <p:sldId id="344" r:id="rId115"/>
    <p:sldId id="345" r:id="rId116"/>
    <p:sldId id="346" r:id="rId117"/>
    <p:sldId id="347" r:id="rId118"/>
    <p:sldId id="348" r:id="rId119"/>
    <p:sldId id="349" r:id="rId120"/>
    <p:sldId id="350" r:id="rId121"/>
    <p:sldId id="365" r:id="rId1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 autoAdjust="0"/>
    <p:restoredTop sz="94031" autoAdjust="0"/>
  </p:normalViewPr>
  <p:slideViewPr>
    <p:cSldViewPr>
      <p:cViewPr>
        <p:scale>
          <a:sx n="100" d="100"/>
          <a:sy n="100" d="100"/>
        </p:scale>
        <p:origin x="-217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B6875-01B1-45FF-83CB-833B15D39377}" type="datetimeFigureOut">
              <a:rPr lang="hr-HR" smtClean="0"/>
              <a:t>11.10.2018.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8234F-A1E7-4249-AAFF-3981BF75CD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771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5D163-5115-4B3D-84D3-73085B0FF2A7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179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8234F-A1E7-4249-AAFF-3981BF75CDE8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582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8234F-A1E7-4249-AAFF-3981BF75CDE8}" type="slidenum">
              <a:rPr lang="hr-HR" smtClean="0"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75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OSNOVNA ŠKOLA KRUNE KRSTIĆA</a:t>
            </a:r>
            <a:br>
              <a:rPr lang="hr-HR" dirty="0" smtClean="0"/>
            </a:br>
            <a:r>
              <a:rPr lang="hr-HR" dirty="0" smtClean="0"/>
              <a:t>ZADAR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400800" cy="1554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400" dirty="0" smtClean="0"/>
              <a:t>KURIKULUM 2018./2019.</a:t>
            </a:r>
            <a:endParaRPr lang="hr-HR" sz="4400" dirty="0"/>
          </a:p>
        </p:txBody>
      </p:sp>
      <p:pic>
        <p:nvPicPr>
          <p:cNvPr id="4" name="videoplayba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76">
        <p:blinds dir="vert"/>
      </p:transition>
    </mc:Choice>
    <mc:Fallback xmlns="">
      <p:transition spd="slow" advTm="237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1219200"/>
            <a:ext cx="1625600" cy="553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b="1" dirty="0" smtClean="0">
                <a:solidFill>
                  <a:srgbClr val="5919AF"/>
                </a:solidFill>
                <a:latin typeface="Corbel" pitchFamily="18" charset="0"/>
                <a:cs typeface="Corbel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/>
            </a:pPr>
            <a:r>
              <a:rPr lang="en-US" altLang="zh-CN" sz="1404" b="1" dirty="0" smtClean="0">
                <a:solidFill>
                  <a:srgbClr val="5919AF"/>
                </a:solidFill>
                <a:latin typeface="Corbel" pitchFamily="18" charset="0"/>
                <a:cs typeface="Corbel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404" b="1" dirty="0" smtClean="0">
                <a:solidFill>
                  <a:srgbClr val="5919AF"/>
                </a:solidFill>
                <a:latin typeface="Corbel" pitchFamily="18" charset="0"/>
                <a:cs typeface="Corbel" pitchFamily="18" charset="0"/>
              </a:rPr>
              <a:t>NOSITELJI: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404" b="1" dirty="0" smtClean="0">
                <a:solidFill>
                  <a:srgbClr val="5919AF"/>
                </a:solidFill>
                <a:latin typeface="Corbel" pitchFamily="18" charset="0"/>
                <a:cs typeface="Corbel" pitchFamily="18" charset="0"/>
              </a:rPr>
              <a:t>NAČIN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5919AF"/>
                </a:solidFill>
                <a:latin typeface="Corbel" pitchFamily="18" charset="0"/>
                <a:cs typeface="Corbel" pitchFamily="18" charset="0"/>
              </a:rPr>
              <a:t>REALIZACIJE: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404" b="1" dirty="0" smtClean="0">
                <a:solidFill>
                  <a:srgbClr val="5919AF"/>
                </a:solidFill>
                <a:latin typeface="Corbel" pitchFamily="18" charset="0"/>
                <a:cs typeface="Corbel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404" b="1" dirty="0" smtClean="0">
                <a:solidFill>
                  <a:srgbClr val="5919AF"/>
                </a:solidFill>
                <a:latin typeface="Corbel" pitchFamily="18" charset="0"/>
                <a:cs typeface="Corbel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406" b="1" dirty="0" smtClean="0">
                <a:solidFill>
                  <a:srgbClr val="5919AF"/>
                </a:solidFill>
                <a:latin typeface="Corbel" pitchFamily="18" charset="0"/>
                <a:cs typeface="Corbel" pitchFamily="18" charset="0"/>
              </a:rPr>
              <a:t>VREDNOVANJE: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98700" y="1130300"/>
            <a:ext cx="63500" cy="554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76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/>
            </a:pPr>
            <a:r>
              <a:rPr lang="en-US" altLang="zh-CN" sz="876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876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800"/>
              </a:lnSpc>
              <a:tabLst/>
            </a:pPr>
            <a:r>
              <a:rPr lang="en-US" altLang="zh-CN" sz="876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876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/>
            </a:pPr>
            <a:r>
              <a:rPr lang="en-US" altLang="zh-CN" sz="876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900"/>
              </a:lnSpc>
              <a:tabLst/>
            </a:pPr>
            <a:r>
              <a:rPr lang="en-US" altLang="zh-CN" sz="876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878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876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876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876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876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/>
            </a:pPr>
            <a:r>
              <a:rPr lang="en-US" altLang="zh-CN" sz="876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/>
            </a:pPr>
            <a:r>
              <a:rPr lang="en-US" altLang="zh-CN" sz="876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78100" y="1117600"/>
            <a:ext cx="5562600" cy="574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Upoznati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značenjem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Božića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kršćanskom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životu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Promicati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svijest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potrebi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međusobne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pomoći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suradnje,tolerancije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poštivanju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različitosti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Razvijati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kod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učenika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svijest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očuvanju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duhovne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povijesno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-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kulturne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baštine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Republike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Hrvatske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Stvaranje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svečanog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božićnog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ozračja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školi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Osvijestiti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osposobiti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uređenje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prostora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kojima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obitavaju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Učenicima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njegovati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skrb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brigu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starije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osobe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ostvarivati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međugeneracijsku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razmjenu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stvaralaštva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od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prvog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osmog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razreda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Vjeroučitelji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ostali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razredni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učitelji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Izrada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čestitki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božićnih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ukrasa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Organizacija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Božićnog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sajma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–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prodajne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izložbe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Humanitarna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akcija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–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posjet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Domu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odrasle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osobe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sv.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Frane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Tijekom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mjeseca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prosinca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Troškovi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različit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materijal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potreban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izradu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ukrasa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čestitki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-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hamer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papir,razni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papiri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boji,ljepila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ostalo;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pokloni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starije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osobe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–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700,00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kuna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Samovrednovanjem,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zadovoljstvom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sudionika,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uspješnošću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prodaje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količinom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prikupljenih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sredstava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humanitarne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svrhe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540331" y="152400"/>
            <a:ext cx="48291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USUSRET BOŽIĆU</a:t>
            </a:r>
            <a:endParaRPr lang="hr-HR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1"/>
    </mc:Choice>
    <mc:Fallback xmlns="">
      <p:transition spd="slow" advTm="2951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2451100"/>
            <a:ext cx="1498600" cy="388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b="1" i="1" dirty="0" smtClean="0">
                <a:solidFill>
                  <a:srgbClr val="0070C0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996" b="1" i="1" dirty="0" smtClean="0">
                <a:solidFill>
                  <a:srgbClr val="0070C0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996" b="1" i="1" dirty="0" smtClean="0">
                <a:solidFill>
                  <a:srgbClr val="0070C0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996" b="1" i="1" dirty="0" smtClean="0">
                <a:solidFill>
                  <a:srgbClr val="0070C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i="1" dirty="0" smtClean="0">
                <a:solidFill>
                  <a:srgbClr val="0070C0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996" b="1" i="1" dirty="0" smtClean="0">
                <a:solidFill>
                  <a:srgbClr val="0070C0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996" b="1" i="1" dirty="0" smtClean="0">
                <a:solidFill>
                  <a:srgbClr val="0070C0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898900" y="2463800"/>
            <a:ext cx="3917739" cy="37138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Predstavljanje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razliĉitim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aktivnostima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ulicama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trgovima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našega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uvanje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baštine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našem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gradu.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Uĉitelji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1.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8.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Kroz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razli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aktivnosti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programe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prezentirati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kulturnu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baštinu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koju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104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graditeljska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baština,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kopnena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podvodna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arheološka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baština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kulturni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krajolici.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Krajem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/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scenografiju.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016000" y="1066800"/>
            <a:ext cx="6512511" cy="1143000"/>
          </a:xfrm>
        </p:spPr>
        <p:txBody>
          <a:bodyPr/>
          <a:lstStyle/>
          <a:p>
            <a:pPr algn="ctr">
              <a:lnSpc>
                <a:spcPts val="2400"/>
              </a:lnSpc>
              <a:tabLst>
                <a:tab pos="2019300" algn="l"/>
              </a:tabLst>
            </a:pPr>
            <a:r>
              <a:rPr lang="en-US" altLang="zh-CN" sz="2000" i="1" dirty="0">
                <a:latin typeface="Verdana" pitchFamily="18" charset="0"/>
                <a:cs typeface="Verdana" pitchFamily="18" charset="0"/>
              </a:rPr>
              <a:t>DAN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latin typeface="Verdana" pitchFamily="18" charset="0"/>
                <a:cs typeface="Verdana" pitchFamily="18" charset="0"/>
              </a:rPr>
              <a:t>IZVANNASTAVNIH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latin typeface="Verdana" pitchFamily="18" charset="0"/>
                <a:cs typeface="Verdana" pitchFamily="18" charset="0"/>
              </a:rPr>
              <a:t>AKTIVNOSTI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latin typeface="Verdana" pitchFamily="18" charset="0"/>
                <a:cs typeface="Verdana" pitchFamily="18" charset="0"/>
              </a:rPr>
              <a:t>OSNOVNIH</a:t>
            </a:r>
            <a:br>
              <a:rPr lang="en-US" altLang="zh-CN" sz="2000" i="1" dirty="0">
                <a:latin typeface="Verdana" pitchFamily="18" charset="0"/>
                <a:cs typeface="Verdana" pitchFamily="18" charset="0"/>
              </a:rPr>
            </a:br>
            <a:r>
              <a:rPr lang="en-US" altLang="zh-CN" sz="2000" i="1" dirty="0"/>
              <a:t>	</a:t>
            </a:r>
            <a:r>
              <a:rPr lang="en-US" altLang="zh-CN" sz="2000" i="1" dirty="0">
                <a:latin typeface="Verdana" pitchFamily="18" charset="0"/>
                <a:cs typeface="Verdana" pitchFamily="18" charset="0"/>
              </a:rPr>
              <a:t>ŠKOLA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2000" i="1" dirty="0"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2000" i="1" dirty="0">
                <a:latin typeface="Verdana" pitchFamily="18" charset="0"/>
                <a:cs typeface="Verdana" pitchFamily="18" charset="0"/>
              </a:rPr>
              <a:t>.</a:t>
            </a:r>
            <a:br>
              <a:rPr lang="en-US" altLang="zh-CN" sz="2000" i="1" dirty="0">
                <a:latin typeface="Verdana" pitchFamily="18" charset="0"/>
                <a:cs typeface="Verdana" pitchFamily="18" charset="0"/>
              </a:rPr>
            </a:b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"/>
    </mc:Choice>
    <mc:Fallback xmlns="">
      <p:transition spd="slow" advTm="215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STRUČNO RAZVOJNA SLUŽBA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9"/>
    </mc:Choice>
    <mc:Fallback xmlns="">
      <p:transition spd="slow" advTm="1929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/>
          <p:cNvSpPr/>
          <p:nvPr/>
        </p:nvSpPr>
        <p:spPr>
          <a:xfrm>
            <a:off x="7136003" y="653668"/>
            <a:ext cx="91820" cy="77089"/>
          </a:xfrm>
          <a:custGeom>
            <a:avLst/>
            <a:gdLst>
              <a:gd name="connsiteX0" fmla="*/ 80391 w 91820"/>
              <a:gd name="connsiteY0" fmla="*/ 11430 h 77089"/>
              <a:gd name="connsiteX1" fmla="*/ 52958 w 91820"/>
              <a:gd name="connsiteY1" fmla="*/ 14224 h 77089"/>
              <a:gd name="connsiteX2" fmla="*/ 30606 w 91820"/>
              <a:gd name="connsiteY2" fmla="*/ 18541 h 77089"/>
              <a:gd name="connsiteX3" fmla="*/ 16255 w 91820"/>
              <a:gd name="connsiteY3" fmla="*/ 27051 h 77089"/>
              <a:gd name="connsiteX4" fmla="*/ 11430 w 91820"/>
              <a:gd name="connsiteY4" fmla="*/ 41782 h 77089"/>
              <a:gd name="connsiteX5" fmla="*/ 12445 w 91820"/>
              <a:gd name="connsiteY5" fmla="*/ 51689 h 77089"/>
              <a:gd name="connsiteX6" fmla="*/ 17653 w 91820"/>
              <a:gd name="connsiteY6" fmla="*/ 58928 h 77089"/>
              <a:gd name="connsiteX7" fmla="*/ 27178 w 91820"/>
              <a:gd name="connsiteY7" fmla="*/ 64008 h 77089"/>
              <a:gd name="connsiteX8" fmla="*/ 44450 w 91820"/>
              <a:gd name="connsiteY8" fmla="*/ 65659 h 77089"/>
              <a:gd name="connsiteX9" fmla="*/ 63500 w 91820"/>
              <a:gd name="connsiteY9" fmla="*/ 61849 h 77089"/>
              <a:gd name="connsiteX10" fmla="*/ 80391 w 91820"/>
              <a:gd name="connsiteY10" fmla="*/ 51816 h 77089"/>
              <a:gd name="connsiteX11" fmla="*/ 80391 w 91820"/>
              <a:gd name="connsiteY11" fmla="*/ 11430 h 770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1820" h="77089">
                <a:moveTo>
                  <a:pt x="80391" y="11430"/>
                </a:moveTo>
                <a:cubicBezTo>
                  <a:pt x="72008" y="12065"/>
                  <a:pt x="62864" y="13081"/>
                  <a:pt x="52958" y="14224"/>
                </a:cubicBezTo>
                <a:cubicBezTo>
                  <a:pt x="43180" y="15494"/>
                  <a:pt x="35686" y="16890"/>
                  <a:pt x="30606" y="18541"/>
                </a:cubicBezTo>
                <a:cubicBezTo>
                  <a:pt x="24383" y="20447"/>
                  <a:pt x="19558" y="23368"/>
                  <a:pt x="16255" y="27051"/>
                </a:cubicBezTo>
                <a:cubicBezTo>
                  <a:pt x="13081" y="30733"/>
                  <a:pt x="11430" y="35687"/>
                  <a:pt x="11430" y="41782"/>
                </a:cubicBezTo>
                <a:cubicBezTo>
                  <a:pt x="11430" y="45847"/>
                  <a:pt x="11683" y="49149"/>
                  <a:pt x="12445" y="51689"/>
                </a:cubicBezTo>
                <a:cubicBezTo>
                  <a:pt x="13081" y="54228"/>
                  <a:pt x="14858" y="56641"/>
                  <a:pt x="17653" y="58928"/>
                </a:cubicBezTo>
                <a:cubicBezTo>
                  <a:pt x="20320" y="61213"/>
                  <a:pt x="23494" y="62991"/>
                  <a:pt x="27178" y="64008"/>
                </a:cubicBezTo>
                <a:cubicBezTo>
                  <a:pt x="30860" y="65151"/>
                  <a:pt x="36576" y="65659"/>
                  <a:pt x="44450" y="65659"/>
                </a:cubicBezTo>
                <a:cubicBezTo>
                  <a:pt x="50672" y="65659"/>
                  <a:pt x="57022" y="64389"/>
                  <a:pt x="63500" y="61849"/>
                </a:cubicBezTo>
                <a:cubicBezTo>
                  <a:pt x="69850" y="59309"/>
                  <a:pt x="75564" y="56007"/>
                  <a:pt x="80391" y="51816"/>
                </a:cubicBezTo>
                <a:lnTo>
                  <a:pt x="80391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644775" y="653668"/>
            <a:ext cx="91820" cy="77089"/>
          </a:xfrm>
          <a:custGeom>
            <a:avLst/>
            <a:gdLst>
              <a:gd name="connsiteX0" fmla="*/ 80390 w 91820"/>
              <a:gd name="connsiteY0" fmla="*/ 11430 h 77089"/>
              <a:gd name="connsiteX1" fmla="*/ 52958 w 91820"/>
              <a:gd name="connsiteY1" fmla="*/ 14224 h 77089"/>
              <a:gd name="connsiteX2" fmla="*/ 30606 w 91820"/>
              <a:gd name="connsiteY2" fmla="*/ 18541 h 77089"/>
              <a:gd name="connsiteX3" fmla="*/ 16255 w 91820"/>
              <a:gd name="connsiteY3" fmla="*/ 27051 h 77089"/>
              <a:gd name="connsiteX4" fmla="*/ 11429 w 91820"/>
              <a:gd name="connsiteY4" fmla="*/ 41782 h 77089"/>
              <a:gd name="connsiteX5" fmla="*/ 12445 w 91820"/>
              <a:gd name="connsiteY5" fmla="*/ 51689 h 77089"/>
              <a:gd name="connsiteX6" fmla="*/ 17652 w 91820"/>
              <a:gd name="connsiteY6" fmla="*/ 58928 h 77089"/>
              <a:gd name="connsiteX7" fmla="*/ 27177 w 91820"/>
              <a:gd name="connsiteY7" fmla="*/ 64008 h 77089"/>
              <a:gd name="connsiteX8" fmla="*/ 44449 w 91820"/>
              <a:gd name="connsiteY8" fmla="*/ 65659 h 77089"/>
              <a:gd name="connsiteX9" fmla="*/ 63499 w 91820"/>
              <a:gd name="connsiteY9" fmla="*/ 61849 h 77089"/>
              <a:gd name="connsiteX10" fmla="*/ 80390 w 91820"/>
              <a:gd name="connsiteY10" fmla="*/ 51816 h 77089"/>
              <a:gd name="connsiteX11" fmla="*/ 80390 w 91820"/>
              <a:gd name="connsiteY11" fmla="*/ 11430 h 770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1820" h="77089">
                <a:moveTo>
                  <a:pt x="80390" y="11430"/>
                </a:moveTo>
                <a:cubicBezTo>
                  <a:pt x="72008" y="12065"/>
                  <a:pt x="62864" y="13081"/>
                  <a:pt x="52958" y="14224"/>
                </a:cubicBezTo>
                <a:cubicBezTo>
                  <a:pt x="43179" y="15494"/>
                  <a:pt x="35686" y="16890"/>
                  <a:pt x="30606" y="18541"/>
                </a:cubicBezTo>
                <a:cubicBezTo>
                  <a:pt x="24383" y="20447"/>
                  <a:pt x="19557" y="23368"/>
                  <a:pt x="16255" y="27051"/>
                </a:cubicBezTo>
                <a:cubicBezTo>
                  <a:pt x="13080" y="30733"/>
                  <a:pt x="11429" y="35687"/>
                  <a:pt x="11429" y="41782"/>
                </a:cubicBezTo>
                <a:cubicBezTo>
                  <a:pt x="11429" y="45847"/>
                  <a:pt x="11683" y="49149"/>
                  <a:pt x="12445" y="51689"/>
                </a:cubicBezTo>
                <a:cubicBezTo>
                  <a:pt x="13080" y="54228"/>
                  <a:pt x="14858" y="56641"/>
                  <a:pt x="17652" y="58928"/>
                </a:cubicBezTo>
                <a:cubicBezTo>
                  <a:pt x="20319" y="61213"/>
                  <a:pt x="23494" y="62991"/>
                  <a:pt x="27177" y="64008"/>
                </a:cubicBezTo>
                <a:cubicBezTo>
                  <a:pt x="30860" y="65151"/>
                  <a:pt x="36575" y="65659"/>
                  <a:pt x="44449" y="65659"/>
                </a:cubicBezTo>
                <a:cubicBezTo>
                  <a:pt x="50672" y="65659"/>
                  <a:pt x="57022" y="64389"/>
                  <a:pt x="63499" y="61849"/>
                </a:cubicBezTo>
                <a:cubicBezTo>
                  <a:pt x="69849" y="59309"/>
                  <a:pt x="75564" y="56007"/>
                  <a:pt x="80390" y="51816"/>
                </a:cubicBezTo>
                <a:lnTo>
                  <a:pt x="80390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5648325" y="583310"/>
            <a:ext cx="103886" cy="62103"/>
          </a:xfrm>
          <a:custGeom>
            <a:avLst/>
            <a:gdLst>
              <a:gd name="connsiteX0" fmla="*/ 54102 w 103886"/>
              <a:gd name="connsiteY0" fmla="*/ 11430 h 62103"/>
              <a:gd name="connsiteX1" fmla="*/ 24510 w 103886"/>
              <a:gd name="connsiteY1" fmla="*/ 20701 h 62103"/>
              <a:gd name="connsiteX2" fmla="*/ 11429 w 103886"/>
              <a:gd name="connsiteY2" fmla="*/ 50673 h 62103"/>
              <a:gd name="connsiteX3" fmla="*/ 92455 w 103886"/>
              <a:gd name="connsiteY3" fmla="*/ 50673 h 62103"/>
              <a:gd name="connsiteX4" fmla="*/ 82677 w 103886"/>
              <a:gd name="connsiteY4" fmla="*/ 21209 h 62103"/>
              <a:gd name="connsiteX5" fmla="*/ 54102 w 103886"/>
              <a:gd name="connsiteY5" fmla="*/ 11430 h 62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3886" h="62103">
                <a:moveTo>
                  <a:pt x="54102" y="11430"/>
                </a:moveTo>
                <a:cubicBezTo>
                  <a:pt x="42036" y="11430"/>
                  <a:pt x="32258" y="14478"/>
                  <a:pt x="24510" y="20701"/>
                </a:cubicBezTo>
                <a:cubicBezTo>
                  <a:pt x="16764" y="26924"/>
                  <a:pt x="12319" y="36957"/>
                  <a:pt x="11429" y="50673"/>
                </a:cubicBezTo>
                <a:lnTo>
                  <a:pt x="92455" y="50673"/>
                </a:lnTo>
                <a:cubicBezTo>
                  <a:pt x="92075" y="37719"/>
                  <a:pt x="88900" y="27813"/>
                  <a:pt x="82677" y="21209"/>
                </a:cubicBezTo>
                <a:cubicBezTo>
                  <a:pt x="76580" y="14732"/>
                  <a:pt x="67055" y="11430"/>
                  <a:pt x="54102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4080129" y="583310"/>
            <a:ext cx="103885" cy="62103"/>
          </a:xfrm>
          <a:custGeom>
            <a:avLst/>
            <a:gdLst>
              <a:gd name="connsiteX0" fmla="*/ 54101 w 103885"/>
              <a:gd name="connsiteY0" fmla="*/ 11430 h 62103"/>
              <a:gd name="connsiteX1" fmla="*/ 24510 w 103885"/>
              <a:gd name="connsiteY1" fmla="*/ 20701 h 62103"/>
              <a:gd name="connsiteX2" fmla="*/ 11429 w 103885"/>
              <a:gd name="connsiteY2" fmla="*/ 50673 h 62103"/>
              <a:gd name="connsiteX3" fmla="*/ 92455 w 103885"/>
              <a:gd name="connsiteY3" fmla="*/ 50673 h 62103"/>
              <a:gd name="connsiteX4" fmla="*/ 82676 w 103885"/>
              <a:gd name="connsiteY4" fmla="*/ 21209 h 62103"/>
              <a:gd name="connsiteX5" fmla="*/ 54101 w 103885"/>
              <a:gd name="connsiteY5" fmla="*/ 11430 h 62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3885" h="62103">
                <a:moveTo>
                  <a:pt x="54101" y="11430"/>
                </a:moveTo>
                <a:cubicBezTo>
                  <a:pt x="42036" y="11430"/>
                  <a:pt x="32257" y="14478"/>
                  <a:pt x="24510" y="20701"/>
                </a:cubicBezTo>
                <a:cubicBezTo>
                  <a:pt x="16763" y="26924"/>
                  <a:pt x="12319" y="36957"/>
                  <a:pt x="11429" y="50673"/>
                </a:cubicBezTo>
                <a:lnTo>
                  <a:pt x="92455" y="50673"/>
                </a:lnTo>
                <a:cubicBezTo>
                  <a:pt x="92074" y="37719"/>
                  <a:pt x="88900" y="27813"/>
                  <a:pt x="82676" y="21209"/>
                </a:cubicBezTo>
                <a:cubicBezTo>
                  <a:pt x="76580" y="14732"/>
                  <a:pt x="67055" y="11430"/>
                  <a:pt x="54101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904227" y="550290"/>
            <a:ext cx="146685" cy="290957"/>
          </a:xfrm>
          <a:custGeom>
            <a:avLst/>
            <a:gdLst>
              <a:gd name="connsiteX0" fmla="*/ 35687 w 146685"/>
              <a:gd name="connsiteY0" fmla="*/ 11430 h 290957"/>
              <a:gd name="connsiteX1" fmla="*/ 135256 w 146685"/>
              <a:gd name="connsiteY1" fmla="*/ 11430 h 290957"/>
              <a:gd name="connsiteX2" fmla="*/ 135256 w 146685"/>
              <a:gd name="connsiteY2" fmla="*/ 209677 h 290957"/>
              <a:gd name="connsiteX3" fmla="*/ 114935 w 146685"/>
              <a:gd name="connsiteY3" fmla="*/ 260985 h 290957"/>
              <a:gd name="connsiteX4" fmla="*/ 62738 w 146685"/>
              <a:gd name="connsiteY4" fmla="*/ 279527 h 290957"/>
              <a:gd name="connsiteX5" fmla="*/ 31877 w 146685"/>
              <a:gd name="connsiteY5" fmla="*/ 278003 h 290957"/>
              <a:gd name="connsiteX6" fmla="*/ 11430 w 146685"/>
              <a:gd name="connsiteY6" fmla="*/ 274955 h 290957"/>
              <a:gd name="connsiteX7" fmla="*/ 11430 w 146685"/>
              <a:gd name="connsiteY7" fmla="*/ 230251 h 290957"/>
              <a:gd name="connsiteX8" fmla="*/ 16257 w 146685"/>
              <a:gd name="connsiteY8" fmla="*/ 230251 h 290957"/>
              <a:gd name="connsiteX9" fmla="*/ 29337 w 146685"/>
              <a:gd name="connsiteY9" fmla="*/ 233172 h 290957"/>
              <a:gd name="connsiteX10" fmla="*/ 41530 w 146685"/>
              <a:gd name="connsiteY10" fmla="*/ 234441 h 290957"/>
              <a:gd name="connsiteX11" fmla="*/ 66167 w 146685"/>
              <a:gd name="connsiteY11" fmla="*/ 223647 h 290957"/>
              <a:gd name="connsiteX12" fmla="*/ 72644 w 146685"/>
              <a:gd name="connsiteY12" fmla="*/ 188341 h 290957"/>
              <a:gd name="connsiteX13" fmla="*/ 72644 w 146685"/>
              <a:gd name="connsiteY13" fmla="*/ 53721 h 290957"/>
              <a:gd name="connsiteX14" fmla="*/ 35687 w 146685"/>
              <a:gd name="connsiteY14" fmla="*/ 53721 h 290957"/>
              <a:gd name="connsiteX15" fmla="*/ 35687 w 146685"/>
              <a:gd name="connsiteY15" fmla="*/ 11430 h 2909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46685" h="290957">
                <a:moveTo>
                  <a:pt x="35687" y="11430"/>
                </a:moveTo>
                <a:lnTo>
                  <a:pt x="135256" y="11430"/>
                </a:lnTo>
                <a:lnTo>
                  <a:pt x="135256" y="209677"/>
                </a:lnTo>
                <a:cubicBezTo>
                  <a:pt x="135256" y="231648"/>
                  <a:pt x="128524" y="248666"/>
                  <a:pt x="114935" y="260985"/>
                </a:cubicBezTo>
                <a:cubicBezTo>
                  <a:pt x="101473" y="273304"/>
                  <a:pt x="84074" y="279527"/>
                  <a:pt x="62738" y="279527"/>
                </a:cubicBezTo>
                <a:cubicBezTo>
                  <a:pt x="51435" y="279527"/>
                  <a:pt x="41148" y="279019"/>
                  <a:pt x="31877" y="278003"/>
                </a:cubicBezTo>
                <a:cubicBezTo>
                  <a:pt x="22480" y="276987"/>
                  <a:pt x="15748" y="276098"/>
                  <a:pt x="11430" y="274955"/>
                </a:cubicBezTo>
                <a:lnTo>
                  <a:pt x="11430" y="230251"/>
                </a:lnTo>
                <a:lnTo>
                  <a:pt x="16257" y="230251"/>
                </a:lnTo>
                <a:cubicBezTo>
                  <a:pt x="19812" y="231394"/>
                  <a:pt x="24130" y="232410"/>
                  <a:pt x="29337" y="233172"/>
                </a:cubicBezTo>
                <a:cubicBezTo>
                  <a:pt x="34417" y="234061"/>
                  <a:pt x="38608" y="234441"/>
                  <a:pt x="41530" y="234441"/>
                </a:cubicBezTo>
                <a:cubicBezTo>
                  <a:pt x="53594" y="234441"/>
                  <a:pt x="61722" y="230886"/>
                  <a:pt x="66167" y="223647"/>
                </a:cubicBezTo>
                <a:cubicBezTo>
                  <a:pt x="70485" y="216535"/>
                  <a:pt x="72644" y="204724"/>
                  <a:pt x="72644" y="188341"/>
                </a:cubicBezTo>
                <a:lnTo>
                  <a:pt x="72644" y="53721"/>
                </a:lnTo>
                <a:lnTo>
                  <a:pt x="35687" y="53721"/>
                </a:lnTo>
                <a:lnTo>
                  <a:pt x="35687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6169660" y="550290"/>
            <a:ext cx="85343" cy="217551"/>
          </a:xfrm>
          <a:custGeom>
            <a:avLst/>
            <a:gdLst>
              <a:gd name="connsiteX0" fmla="*/ 11429 w 85343"/>
              <a:gd name="connsiteY0" fmla="*/ 11430 h 217551"/>
              <a:gd name="connsiteX1" fmla="*/ 73913 w 85343"/>
              <a:gd name="connsiteY1" fmla="*/ 11430 h 217551"/>
              <a:gd name="connsiteX2" fmla="*/ 73913 w 85343"/>
              <a:gd name="connsiteY2" fmla="*/ 206121 h 217551"/>
              <a:gd name="connsiteX3" fmla="*/ 11429 w 85343"/>
              <a:gd name="connsiteY3" fmla="*/ 206121 h 217551"/>
              <a:gd name="connsiteX4" fmla="*/ 11429 w 85343"/>
              <a:gd name="connsiteY4" fmla="*/ 11430 h 21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343" h="217551">
                <a:moveTo>
                  <a:pt x="11429" y="11430"/>
                </a:moveTo>
                <a:lnTo>
                  <a:pt x="73913" y="11430"/>
                </a:lnTo>
                <a:lnTo>
                  <a:pt x="73913" y="206121"/>
                </a:lnTo>
                <a:lnTo>
                  <a:pt x="11429" y="206121"/>
                </a:lnTo>
                <a:lnTo>
                  <a:pt x="11429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168265" y="550290"/>
            <a:ext cx="218440" cy="223012"/>
          </a:xfrm>
          <a:custGeom>
            <a:avLst/>
            <a:gdLst>
              <a:gd name="connsiteX0" fmla="*/ 11429 w 218440"/>
              <a:gd name="connsiteY0" fmla="*/ 11430 h 223012"/>
              <a:gd name="connsiteX1" fmla="*/ 74041 w 218440"/>
              <a:gd name="connsiteY1" fmla="*/ 11430 h 223012"/>
              <a:gd name="connsiteX2" fmla="*/ 74041 w 218440"/>
              <a:gd name="connsiteY2" fmla="*/ 108077 h 223012"/>
              <a:gd name="connsiteX3" fmla="*/ 75057 w 218440"/>
              <a:gd name="connsiteY3" fmla="*/ 132588 h 223012"/>
              <a:gd name="connsiteX4" fmla="*/ 79375 w 218440"/>
              <a:gd name="connsiteY4" fmla="*/ 148717 h 223012"/>
              <a:gd name="connsiteX5" fmla="*/ 89408 w 218440"/>
              <a:gd name="connsiteY5" fmla="*/ 158115 h 223012"/>
              <a:gd name="connsiteX6" fmla="*/ 108077 w 218440"/>
              <a:gd name="connsiteY6" fmla="*/ 161036 h 223012"/>
              <a:gd name="connsiteX7" fmla="*/ 125729 w 218440"/>
              <a:gd name="connsiteY7" fmla="*/ 158115 h 223012"/>
              <a:gd name="connsiteX8" fmla="*/ 144398 w 218440"/>
              <a:gd name="connsiteY8" fmla="*/ 149479 h 223012"/>
              <a:gd name="connsiteX9" fmla="*/ 144398 w 218440"/>
              <a:gd name="connsiteY9" fmla="*/ 11430 h 223012"/>
              <a:gd name="connsiteX10" fmla="*/ 207010 w 218440"/>
              <a:gd name="connsiteY10" fmla="*/ 11430 h 223012"/>
              <a:gd name="connsiteX11" fmla="*/ 207010 w 218440"/>
              <a:gd name="connsiteY11" fmla="*/ 206121 h 223012"/>
              <a:gd name="connsiteX12" fmla="*/ 144398 w 218440"/>
              <a:gd name="connsiteY12" fmla="*/ 206121 h 223012"/>
              <a:gd name="connsiteX13" fmla="*/ 144398 w 218440"/>
              <a:gd name="connsiteY13" fmla="*/ 184658 h 223012"/>
              <a:gd name="connsiteX14" fmla="*/ 112776 w 218440"/>
              <a:gd name="connsiteY14" fmla="*/ 204724 h 223012"/>
              <a:gd name="connsiteX15" fmla="*/ 78486 w 218440"/>
              <a:gd name="connsiteY15" fmla="*/ 211582 h 223012"/>
              <a:gd name="connsiteX16" fmla="*/ 28829 w 218440"/>
              <a:gd name="connsiteY16" fmla="*/ 193040 h 223012"/>
              <a:gd name="connsiteX17" fmla="*/ 11429 w 218440"/>
              <a:gd name="connsiteY17" fmla="*/ 138176 h 223012"/>
              <a:gd name="connsiteX18" fmla="*/ 11429 w 218440"/>
              <a:gd name="connsiteY18" fmla="*/ 11430 h 2230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18440" h="223012">
                <a:moveTo>
                  <a:pt x="11429" y="11430"/>
                </a:moveTo>
                <a:lnTo>
                  <a:pt x="74041" y="11430"/>
                </a:lnTo>
                <a:lnTo>
                  <a:pt x="74041" y="108077"/>
                </a:lnTo>
                <a:cubicBezTo>
                  <a:pt x="74041" y="117856"/>
                  <a:pt x="74422" y="125984"/>
                  <a:pt x="75057" y="132588"/>
                </a:cubicBezTo>
                <a:cubicBezTo>
                  <a:pt x="75692" y="139065"/>
                  <a:pt x="77089" y="144526"/>
                  <a:pt x="79375" y="148717"/>
                </a:cubicBezTo>
                <a:cubicBezTo>
                  <a:pt x="81660" y="153035"/>
                  <a:pt x="84963" y="156210"/>
                  <a:pt x="89408" y="158115"/>
                </a:cubicBezTo>
                <a:cubicBezTo>
                  <a:pt x="93853" y="160147"/>
                  <a:pt x="100076" y="161036"/>
                  <a:pt x="108077" y="161036"/>
                </a:cubicBezTo>
                <a:cubicBezTo>
                  <a:pt x="113410" y="161036"/>
                  <a:pt x="119253" y="160147"/>
                  <a:pt x="125729" y="158115"/>
                </a:cubicBezTo>
                <a:cubicBezTo>
                  <a:pt x="132207" y="156210"/>
                  <a:pt x="138429" y="153289"/>
                  <a:pt x="144398" y="149479"/>
                </a:cubicBezTo>
                <a:lnTo>
                  <a:pt x="144398" y="11430"/>
                </a:lnTo>
                <a:lnTo>
                  <a:pt x="207010" y="11430"/>
                </a:lnTo>
                <a:lnTo>
                  <a:pt x="207010" y="206121"/>
                </a:lnTo>
                <a:lnTo>
                  <a:pt x="144398" y="206121"/>
                </a:lnTo>
                <a:lnTo>
                  <a:pt x="144398" y="184658"/>
                </a:lnTo>
                <a:cubicBezTo>
                  <a:pt x="132969" y="193421"/>
                  <a:pt x="122301" y="200152"/>
                  <a:pt x="112776" y="204724"/>
                </a:cubicBezTo>
                <a:cubicBezTo>
                  <a:pt x="103124" y="209296"/>
                  <a:pt x="91694" y="211582"/>
                  <a:pt x="78486" y="211582"/>
                </a:cubicBezTo>
                <a:cubicBezTo>
                  <a:pt x="57023" y="211582"/>
                  <a:pt x="40513" y="205359"/>
                  <a:pt x="28829" y="193040"/>
                </a:cubicBezTo>
                <a:cubicBezTo>
                  <a:pt x="17272" y="180594"/>
                  <a:pt x="11429" y="162306"/>
                  <a:pt x="11429" y="138176"/>
                </a:cubicBezTo>
                <a:lnTo>
                  <a:pt x="11429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3026786" y="765372"/>
            <a:ext cx="218439" cy="223012"/>
          </a:xfrm>
          <a:custGeom>
            <a:avLst/>
            <a:gdLst>
              <a:gd name="connsiteX0" fmla="*/ 11429 w 218439"/>
              <a:gd name="connsiteY0" fmla="*/ 11430 h 223012"/>
              <a:gd name="connsiteX1" fmla="*/ 74040 w 218439"/>
              <a:gd name="connsiteY1" fmla="*/ 11430 h 223012"/>
              <a:gd name="connsiteX2" fmla="*/ 74040 w 218439"/>
              <a:gd name="connsiteY2" fmla="*/ 108077 h 223012"/>
              <a:gd name="connsiteX3" fmla="*/ 75056 w 218439"/>
              <a:gd name="connsiteY3" fmla="*/ 132588 h 223012"/>
              <a:gd name="connsiteX4" fmla="*/ 79374 w 218439"/>
              <a:gd name="connsiteY4" fmla="*/ 148717 h 223012"/>
              <a:gd name="connsiteX5" fmla="*/ 89407 w 218439"/>
              <a:gd name="connsiteY5" fmla="*/ 158115 h 223012"/>
              <a:gd name="connsiteX6" fmla="*/ 108076 w 218439"/>
              <a:gd name="connsiteY6" fmla="*/ 161036 h 223012"/>
              <a:gd name="connsiteX7" fmla="*/ 125729 w 218439"/>
              <a:gd name="connsiteY7" fmla="*/ 158115 h 223012"/>
              <a:gd name="connsiteX8" fmla="*/ 144398 w 218439"/>
              <a:gd name="connsiteY8" fmla="*/ 149479 h 223012"/>
              <a:gd name="connsiteX9" fmla="*/ 144398 w 218439"/>
              <a:gd name="connsiteY9" fmla="*/ 11430 h 223012"/>
              <a:gd name="connsiteX10" fmla="*/ 207009 w 218439"/>
              <a:gd name="connsiteY10" fmla="*/ 11430 h 223012"/>
              <a:gd name="connsiteX11" fmla="*/ 207009 w 218439"/>
              <a:gd name="connsiteY11" fmla="*/ 206121 h 223012"/>
              <a:gd name="connsiteX12" fmla="*/ 144398 w 218439"/>
              <a:gd name="connsiteY12" fmla="*/ 206121 h 223012"/>
              <a:gd name="connsiteX13" fmla="*/ 144398 w 218439"/>
              <a:gd name="connsiteY13" fmla="*/ 184658 h 223012"/>
              <a:gd name="connsiteX14" fmla="*/ 112775 w 218439"/>
              <a:gd name="connsiteY14" fmla="*/ 204724 h 223012"/>
              <a:gd name="connsiteX15" fmla="*/ 78485 w 218439"/>
              <a:gd name="connsiteY15" fmla="*/ 211582 h 223012"/>
              <a:gd name="connsiteX16" fmla="*/ 28828 w 218439"/>
              <a:gd name="connsiteY16" fmla="*/ 193040 h 223012"/>
              <a:gd name="connsiteX17" fmla="*/ 11429 w 218439"/>
              <a:gd name="connsiteY17" fmla="*/ 138176 h 223012"/>
              <a:gd name="connsiteX18" fmla="*/ 11429 w 218439"/>
              <a:gd name="connsiteY18" fmla="*/ 11430 h 2230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18439" h="223012">
                <a:moveTo>
                  <a:pt x="11429" y="11430"/>
                </a:moveTo>
                <a:lnTo>
                  <a:pt x="74040" y="11430"/>
                </a:lnTo>
                <a:lnTo>
                  <a:pt x="74040" y="108077"/>
                </a:lnTo>
                <a:cubicBezTo>
                  <a:pt x="74040" y="117856"/>
                  <a:pt x="74421" y="125984"/>
                  <a:pt x="75056" y="132588"/>
                </a:cubicBezTo>
                <a:cubicBezTo>
                  <a:pt x="75691" y="139065"/>
                  <a:pt x="77088" y="144526"/>
                  <a:pt x="79374" y="148717"/>
                </a:cubicBezTo>
                <a:cubicBezTo>
                  <a:pt x="81660" y="153035"/>
                  <a:pt x="84962" y="156210"/>
                  <a:pt x="89407" y="158115"/>
                </a:cubicBezTo>
                <a:cubicBezTo>
                  <a:pt x="93852" y="160147"/>
                  <a:pt x="100075" y="161036"/>
                  <a:pt x="108076" y="161036"/>
                </a:cubicBezTo>
                <a:cubicBezTo>
                  <a:pt x="113410" y="161036"/>
                  <a:pt x="119252" y="160147"/>
                  <a:pt x="125729" y="158115"/>
                </a:cubicBezTo>
                <a:cubicBezTo>
                  <a:pt x="132206" y="156210"/>
                  <a:pt x="138429" y="153289"/>
                  <a:pt x="144398" y="149479"/>
                </a:cubicBezTo>
                <a:lnTo>
                  <a:pt x="144398" y="11430"/>
                </a:lnTo>
                <a:lnTo>
                  <a:pt x="207009" y="11430"/>
                </a:lnTo>
                <a:lnTo>
                  <a:pt x="207009" y="206121"/>
                </a:lnTo>
                <a:lnTo>
                  <a:pt x="144398" y="206121"/>
                </a:lnTo>
                <a:lnTo>
                  <a:pt x="144398" y="184658"/>
                </a:lnTo>
                <a:cubicBezTo>
                  <a:pt x="132968" y="193421"/>
                  <a:pt x="122300" y="200152"/>
                  <a:pt x="112775" y="204724"/>
                </a:cubicBezTo>
                <a:cubicBezTo>
                  <a:pt x="103123" y="209296"/>
                  <a:pt x="91693" y="211582"/>
                  <a:pt x="78485" y="211582"/>
                </a:cubicBezTo>
                <a:cubicBezTo>
                  <a:pt x="57022" y="211582"/>
                  <a:pt x="40512" y="205359"/>
                  <a:pt x="28828" y="193040"/>
                </a:cubicBezTo>
                <a:cubicBezTo>
                  <a:pt x="17271" y="180594"/>
                  <a:pt x="11429" y="162306"/>
                  <a:pt x="11429" y="138176"/>
                </a:cubicBezTo>
                <a:lnTo>
                  <a:pt x="11429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3848608" y="550290"/>
            <a:ext cx="146685" cy="290957"/>
          </a:xfrm>
          <a:custGeom>
            <a:avLst/>
            <a:gdLst>
              <a:gd name="connsiteX0" fmla="*/ 35686 w 146685"/>
              <a:gd name="connsiteY0" fmla="*/ 11430 h 290957"/>
              <a:gd name="connsiteX1" fmla="*/ 135254 w 146685"/>
              <a:gd name="connsiteY1" fmla="*/ 11430 h 290957"/>
              <a:gd name="connsiteX2" fmla="*/ 135254 w 146685"/>
              <a:gd name="connsiteY2" fmla="*/ 209677 h 290957"/>
              <a:gd name="connsiteX3" fmla="*/ 114934 w 146685"/>
              <a:gd name="connsiteY3" fmla="*/ 260985 h 290957"/>
              <a:gd name="connsiteX4" fmla="*/ 62737 w 146685"/>
              <a:gd name="connsiteY4" fmla="*/ 279527 h 290957"/>
              <a:gd name="connsiteX5" fmla="*/ 31876 w 146685"/>
              <a:gd name="connsiteY5" fmla="*/ 278003 h 290957"/>
              <a:gd name="connsiteX6" fmla="*/ 11429 w 146685"/>
              <a:gd name="connsiteY6" fmla="*/ 274955 h 290957"/>
              <a:gd name="connsiteX7" fmla="*/ 11429 w 146685"/>
              <a:gd name="connsiteY7" fmla="*/ 230251 h 290957"/>
              <a:gd name="connsiteX8" fmla="*/ 16255 w 146685"/>
              <a:gd name="connsiteY8" fmla="*/ 230251 h 290957"/>
              <a:gd name="connsiteX9" fmla="*/ 29336 w 146685"/>
              <a:gd name="connsiteY9" fmla="*/ 233172 h 290957"/>
              <a:gd name="connsiteX10" fmla="*/ 41528 w 146685"/>
              <a:gd name="connsiteY10" fmla="*/ 234441 h 290957"/>
              <a:gd name="connsiteX11" fmla="*/ 66166 w 146685"/>
              <a:gd name="connsiteY11" fmla="*/ 223647 h 290957"/>
              <a:gd name="connsiteX12" fmla="*/ 72644 w 146685"/>
              <a:gd name="connsiteY12" fmla="*/ 188341 h 290957"/>
              <a:gd name="connsiteX13" fmla="*/ 72644 w 146685"/>
              <a:gd name="connsiteY13" fmla="*/ 53721 h 290957"/>
              <a:gd name="connsiteX14" fmla="*/ 35686 w 146685"/>
              <a:gd name="connsiteY14" fmla="*/ 53721 h 290957"/>
              <a:gd name="connsiteX15" fmla="*/ 35686 w 146685"/>
              <a:gd name="connsiteY15" fmla="*/ 11430 h 2909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46685" h="290957">
                <a:moveTo>
                  <a:pt x="35686" y="11430"/>
                </a:moveTo>
                <a:lnTo>
                  <a:pt x="135254" y="11430"/>
                </a:lnTo>
                <a:lnTo>
                  <a:pt x="135254" y="209677"/>
                </a:lnTo>
                <a:cubicBezTo>
                  <a:pt x="135254" y="231648"/>
                  <a:pt x="128523" y="248666"/>
                  <a:pt x="114934" y="260985"/>
                </a:cubicBezTo>
                <a:cubicBezTo>
                  <a:pt x="101472" y="273304"/>
                  <a:pt x="84073" y="279527"/>
                  <a:pt x="62737" y="279527"/>
                </a:cubicBezTo>
                <a:cubicBezTo>
                  <a:pt x="51434" y="279527"/>
                  <a:pt x="41147" y="279019"/>
                  <a:pt x="31876" y="278003"/>
                </a:cubicBezTo>
                <a:cubicBezTo>
                  <a:pt x="22478" y="276987"/>
                  <a:pt x="15747" y="276098"/>
                  <a:pt x="11429" y="274955"/>
                </a:cubicBezTo>
                <a:lnTo>
                  <a:pt x="11429" y="230251"/>
                </a:lnTo>
                <a:lnTo>
                  <a:pt x="16255" y="230251"/>
                </a:lnTo>
                <a:cubicBezTo>
                  <a:pt x="19811" y="231394"/>
                  <a:pt x="24129" y="232410"/>
                  <a:pt x="29336" y="233172"/>
                </a:cubicBezTo>
                <a:cubicBezTo>
                  <a:pt x="34416" y="234061"/>
                  <a:pt x="38607" y="234441"/>
                  <a:pt x="41528" y="234441"/>
                </a:cubicBezTo>
                <a:cubicBezTo>
                  <a:pt x="53594" y="234441"/>
                  <a:pt x="61721" y="230886"/>
                  <a:pt x="66166" y="223647"/>
                </a:cubicBezTo>
                <a:cubicBezTo>
                  <a:pt x="70484" y="216535"/>
                  <a:pt x="72644" y="204724"/>
                  <a:pt x="72644" y="188341"/>
                </a:cubicBezTo>
                <a:lnTo>
                  <a:pt x="72644" y="53721"/>
                </a:lnTo>
                <a:lnTo>
                  <a:pt x="35686" y="53721"/>
                </a:lnTo>
                <a:lnTo>
                  <a:pt x="35686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3142996" y="550290"/>
            <a:ext cx="243332" cy="217551"/>
          </a:xfrm>
          <a:custGeom>
            <a:avLst/>
            <a:gdLst>
              <a:gd name="connsiteX0" fmla="*/ 11429 w 243332"/>
              <a:gd name="connsiteY0" fmla="*/ 11430 h 217551"/>
              <a:gd name="connsiteX1" fmla="*/ 77342 w 243332"/>
              <a:gd name="connsiteY1" fmla="*/ 11430 h 217551"/>
              <a:gd name="connsiteX2" fmla="*/ 122554 w 243332"/>
              <a:gd name="connsiteY2" fmla="*/ 145415 h 217551"/>
              <a:gd name="connsiteX3" fmla="*/ 167132 w 243332"/>
              <a:gd name="connsiteY3" fmla="*/ 11430 h 217551"/>
              <a:gd name="connsiteX4" fmla="*/ 231902 w 243332"/>
              <a:gd name="connsiteY4" fmla="*/ 11430 h 217551"/>
              <a:gd name="connsiteX5" fmla="*/ 156844 w 243332"/>
              <a:gd name="connsiteY5" fmla="*/ 206121 h 217551"/>
              <a:gd name="connsiteX6" fmla="*/ 86105 w 243332"/>
              <a:gd name="connsiteY6" fmla="*/ 206121 h 217551"/>
              <a:gd name="connsiteX7" fmla="*/ 11429 w 243332"/>
              <a:gd name="connsiteY7" fmla="*/ 11430 h 21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43332" h="217551">
                <a:moveTo>
                  <a:pt x="11429" y="11430"/>
                </a:moveTo>
                <a:lnTo>
                  <a:pt x="77342" y="11430"/>
                </a:lnTo>
                <a:lnTo>
                  <a:pt x="122554" y="145415"/>
                </a:lnTo>
                <a:lnTo>
                  <a:pt x="167132" y="11430"/>
                </a:lnTo>
                <a:lnTo>
                  <a:pt x="231902" y="11430"/>
                </a:lnTo>
                <a:lnTo>
                  <a:pt x="156844" y="206121"/>
                </a:lnTo>
                <a:lnTo>
                  <a:pt x="86105" y="206121"/>
                </a:lnTo>
                <a:lnTo>
                  <a:pt x="11429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3045460" y="550290"/>
            <a:ext cx="85344" cy="217551"/>
          </a:xfrm>
          <a:custGeom>
            <a:avLst/>
            <a:gdLst>
              <a:gd name="connsiteX0" fmla="*/ 11429 w 85344"/>
              <a:gd name="connsiteY0" fmla="*/ 11430 h 217551"/>
              <a:gd name="connsiteX1" fmla="*/ 73914 w 85344"/>
              <a:gd name="connsiteY1" fmla="*/ 11430 h 217551"/>
              <a:gd name="connsiteX2" fmla="*/ 73914 w 85344"/>
              <a:gd name="connsiteY2" fmla="*/ 206121 h 217551"/>
              <a:gd name="connsiteX3" fmla="*/ 11429 w 85344"/>
              <a:gd name="connsiteY3" fmla="*/ 206121 h 217551"/>
              <a:gd name="connsiteX4" fmla="*/ 11429 w 85344"/>
              <a:gd name="connsiteY4" fmla="*/ 11430 h 21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344" h="217551">
                <a:moveTo>
                  <a:pt x="11429" y="11430"/>
                </a:moveTo>
                <a:lnTo>
                  <a:pt x="73914" y="11430"/>
                </a:lnTo>
                <a:lnTo>
                  <a:pt x="73914" y="206121"/>
                </a:lnTo>
                <a:lnTo>
                  <a:pt x="11429" y="206121"/>
                </a:lnTo>
                <a:lnTo>
                  <a:pt x="11429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818638" y="550290"/>
            <a:ext cx="205739" cy="217551"/>
          </a:xfrm>
          <a:custGeom>
            <a:avLst/>
            <a:gdLst>
              <a:gd name="connsiteX0" fmla="*/ 15621 w 205739"/>
              <a:gd name="connsiteY0" fmla="*/ 11430 h 217551"/>
              <a:gd name="connsiteX1" fmla="*/ 192404 w 205739"/>
              <a:gd name="connsiteY1" fmla="*/ 11430 h 217551"/>
              <a:gd name="connsiteX2" fmla="*/ 192404 w 205739"/>
              <a:gd name="connsiteY2" fmla="*/ 50800 h 217551"/>
              <a:gd name="connsiteX3" fmla="*/ 91567 w 205739"/>
              <a:gd name="connsiteY3" fmla="*/ 159639 h 217551"/>
              <a:gd name="connsiteX4" fmla="*/ 194309 w 205739"/>
              <a:gd name="connsiteY4" fmla="*/ 159639 h 217551"/>
              <a:gd name="connsiteX5" fmla="*/ 194309 w 205739"/>
              <a:gd name="connsiteY5" fmla="*/ 206121 h 217551"/>
              <a:gd name="connsiteX6" fmla="*/ 11429 w 205739"/>
              <a:gd name="connsiteY6" fmla="*/ 206121 h 217551"/>
              <a:gd name="connsiteX7" fmla="*/ 11429 w 205739"/>
              <a:gd name="connsiteY7" fmla="*/ 166116 h 217551"/>
              <a:gd name="connsiteX8" fmla="*/ 113918 w 205739"/>
              <a:gd name="connsiteY8" fmla="*/ 57023 h 217551"/>
              <a:gd name="connsiteX9" fmla="*/ 15621 w 205739"/>
              <a:gd name="connsiteY9" fmla="*/ 57023 h 217551"/>
              <a:gd name="connsiteX10" fmla="*/ 15621 w 205739"/>
              <a:gd name="connsiteY10" fmla="*/ 11430 h 21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05739" h="217551">
                <a:moveTo>
                  <a:pt x="15621" y="11430"/>
                </a:moveTo>
                <a:lnTo>
                  <a:pt x="192404" y="11430"/>
                </a:lnTo>
                <a:lnTo>
                  <a:pt x="192404" y="50800"/>
                </a:lnTo>
                <a:lnTo>
                  <a:pt x="91567" y="159639"/>
                </a:lnTo>
                <a:lnTo>
                  <a:pt x="194309" y="159639"/>
                </a:lnTo>
                <a:lnTo>
                  <a:pt x="194309" y="206121"/>
                </a:lnTo>
                <a:lnTo>
                  <a:pt x="11429" y="206121"/>
                </a:lnTo>
                <a:lnTo>
                  <a:pt x="11429" y="166116"/>
                </a:lnTo>
                <a:lnTo>
                  <a:pt x="113918" y="57023"/>
                </a:lnTo>
                <a:lnTo>
                  <a:pt x="15621" y="57023"/>
                </a:lnTo>
                <a:lnTo>
                  <a:pt x="15621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5422900" y="549656"/>
            <a:ext cx="163957" cy="218185"/>
          </a:xfrm>
          <a:custGeom>
            <a:avLst/>
            <a:gdLst>
              <a:gd name="connsiteX0" fmla="*/ 137794 w 163957"/>
              <a:gd name="connsiteY0" fmla="*/ 11430 h 218185"/>
              <a:gd name="connsiteX1" fmla="*/ 145288 w 163957"/>
              <a:gd name="connsiteY1" fmla="*/ 11556 h 218185"/>
              <a:gd name="connsiteX2" fmla="*/ 152527 w 163957"/>
              <a:gd name="connsiteY2" fmla="*/ 12064 h 218185"/>
              <a:gd name="connsiteX3" fmla="*/ 152527 w 163957"/>
              <a:gd name="connsiteY3" fmla="*/ 71500 h 218185"/>
              <a:gd name="connsiteX4" fmla="*/ 146939 w 163957"/>
              <a:gd name="connsiteY4" fmla="*/ 71500 h 218185"/>
              <a:gd name="connsiteX5" fmla="*/ 134111 w 163957"/>
              <a:gd name="connsiteY5" fmla="*/ 69468 h 218185"/>
              <a:gd name="connsiteX6" fmla="*/ 119507 w 163957"/>
              <a:gd name="connsiteY6" fmla="*/ 68833 h 218185"/>
              <a:gd name="connsiteX7" fmla="*/ 95884 w 163957"/>
              <a:gd name="connsiteY7" fmla="*/ 70484 h 218185"/>
              <a:gd name="connsiteX8" fmla="*/ 73913 w 163957"/>
              <a:gd name="connsiteY8" fmla="*/ 76453 h 218185"/>
              <a:gd name="connsiteX9" fmla="*/ 73913 w 163957"/>
              <a:gd name="connsiteY9" fmla="*/ 206755 h 218185"/>
              <a:gd name="connsiteX10" fmla="*/ 11429 w 163957"/>
              <a:gd name="connsiteY10" fmla="*/ 206755 h 218185"/>
              <a:gd name="connsiteX11" fmla="*/ 11429 w 163957"/>
              <a:gd name="connsiteY11" fmla="*/ 12064 h 218185"/>
              <a:gd name="connsiteX12" fmla="*/ 73913 w 163957"/>
              <a:gd name="connsiteY12" fmla="*/ 12064 h 218185"/>
              <a:gd name="connsiteX13" fmla="*/ 73913 w 163957"/>
              <a:gd name="connsiteY13" fmla="*/ 40639 h 218185"/>
              <a:gd name="connsiteX14" fmla="*/ 109728 w 163957"/>
              <a:gd name="connsiteY14" fmla="*/ 17144 h 218185"/>
              <a:gd name="connsiteX15" fmla="*/ 137794 w 163957"/>
              <a:gd name="connsiteY15" fmla="*/ 11430 h 218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63957" h="218185">
                <a:moveTo>
                  <a:pt x="137794" y="11430"/>
                </a:moveTo>
                <a:cubicBezTo>
                  <a:pt x="139953" y="11430"/>
                  <a:pt x="142494" y="11430"/>
                  <a:pt x="145288" y="11556"/>
                </a:cubicBezTo>
                <a:cubicBezTo>
                  <a:pt x="147954" y="11683"/>
                  <a:pt x="150494" y="11810"/>
                  <a:pt x="152527" y="12064"/>
                </a:cubicBezTo>
                <a:lnTo>
                  <a:pt x="152527" y="71500"/>
                </a:lnTo>
                <a:lnTo>
                  <a:pt x="146939" y="71500"/>
                </a:lnTo>
                <a:cubicBezTo>
                  <a:pt x="144271" y="70611"/>
                  <a:pt x="140080" y="69976"/>
                  <a:pt x="134111" y="69468"/>
                </a:cubicBezTo>
                <a:cubicBezTo>
                  <a:pt x="128270" y="68960"/>
                  <a:pt x="123444" y="68833"/>
                  <a:pt x="119507" y="68833"/>
                </a:cubicBezTo>
                <a:cubicBezTo>
                  <a:pt x="110617" y="68833"/>
                  <a:pt x="102742" y="69341"/>
                  <a:pt x="95884" y="70484"/>
                </a:cubicBezTo>
                <a:cubicBezTo>
                  <a:pt x="89153" y="71627"/>
                  <a:pt x="81788" y="73659"/>
                  <a:pt x="73913" y="76453"/>
                </a:cubicBezTo>
                <a:lnTo>
                  <a:pt x="73913" y="206755"/>
                </a:lnTo>
                <a:lnTo>
                  <a:pt x="11429" y="206755"/>
                </a:lnTo>
                <a:lnTo>
                  <a:pt x="11429" y="12064"/>
                </a:lnTo>
                <a:lnTo>
                  <a:pt x="73913" y="12064"/>
                </a:lnTo>
                <a:lnTo>
                  <a:pt x="73913" y="40639"/>
                </a:lnTo>
                <a:cubicBezTo>
                  <a:pt x="87757" y="28955"/>
                  <a:pt x="99567" y="21081"/>
                  <a:pt x="109728" y="17144"/>
                </a:cubicBezTo>
                <a:cubicBezTo>
                  <a:pt x="119888" y="13334"/>
                  <a:pt x="129285" y="11430"/>
                  <a:pt x="137794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419096" y="549656"/>
            <a:ext cx="163956" cy="218185"/>
          </a:xfrm>
          <a:custGeom>
            <a:avLst/>
            <a:gdLst>
              <a:gd name="connsiteX0" fmla="*/ 137794 w 163956"/>
              <a:gd name="connsiteY0" fmla="*/ 11430 h 218185"/>
              <a:gd name="connsiteX1" fmla="*/ 145287 w 163956"/>
              <a:gd name="connsiteY1" fmla="*/ 11556 h 218185"/>
              <a:gd name="connsiteX2" fmla="*/ 152526 w 163956"/>
              <a:gd name="connsiteY2" fmla="*/ 12064 h 218185"/>
              <a:gd name="connsiteX3" fmla="*/ 152526 w 163956"/>
              <a:gd name="connsiteY3" fmla="*/ 71500 h 218185"/>
              <a:gd name="connsiteX4" fmla="*/ 146938 w 163956"/>
              <a:gd name="connsiteY4" fmla="*/ 71500 h 218185"/>
              <a:gd name="connsiteX5" fmla="*/ 134111 w 163956"/>
              <a:gd name="connsiteY5" fmla="*/ 69468 h 218185"/>
              <a:gd name="connsiteX6" fmla="*/ 119506 w 163956"/>
              <a:gd name="connsiteY6" fmla="*/ 68833 h 218185"/>
              <a:gd name="connsiteX7" fmla="*/ 95884 w 163956"/>
              <a:gd name="connsiteY7" fmla="*/ 70484 h 218185"/>
              <a:gd name="connsiteX8" fmla="*/ 73913 w 163956"/>
              <a:gd name="connsiteY8" fmla="*/ 76453 h 218185"/>
              <a:gd name="connsiteX9" fmla="*/ 73913 w 163956"/>
              <a:gd name="connsiteY9" fmla="*/ 206755 h 218185"/>
              <a:gd name="connsiteX10" fmla="*/ 11429 w 163956"/>
              <a:gd name="connsiteY10" fmla="*/ 206755 h 218185"/>
              <a:gd name="connsiteX11" fmla="*/ 11429 w 163956"/>
              <a:gd name="connsiteY11" fmla="*/ 12064 h 218185"/>
              <a:gd name="connsiteX12" fmla="*/ 73913 w 163956"/>
              <a:gd name="connsiteY12" fmla="*/ 12064 h 218185"/>
              <a:gd name="connsiteX13" fmla="*/ 73913 w 163956"/>
              <a:gd name="connsiteY13" fmla="*/ 40639 h 218185"/>
              <a:gd name="connsiteX14" fmla="*/ 109727 w 163956"/>
              <a:gd name="connsiteY14" fmla="*/ 17144 h 218185"/>
              <a:gd name="connsiteX15" fmla="*/ 137794 w 163956"/>
              <a:gd name="connsiteY15" fmla="*/ 11430 h 218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63956" h="218185">
                <a:moveTo>
                  <a:pt x="137794" y="11430"/>
                </a:moveTo>
                <a:cubicBezTo>
                  <a:pt x="139953" y="11430"/>
                  <a:pt x="142493" y="11430"/>
                  <a:pt x="145287" y="11556"/>
                </a:cubicBezTo>
                <a:cubicBezTo>
                  <a:pt x="147954" y="11683"/>
                  <a:pt x="150494" y="11810"/>
                  <a:pt x="152526" y="12064"/>
                </a:cubicBezTo>
                <a:lnTo>
                  <a:pt x="152526" y="71500"/>
                </a:lnTo>
                <a:lnTo>
                  <a:pt x="146938" y="71500"/>
                </a:lnTo>
                <a:cubicBezTo>
                  <a:pt x="144271" y="70611"/>
                  <a:pt x="140080" y="69976"/>
                  <a:pt x="134111" y="69468"/>
                </a:cubicBezTo>
                <a:cubicBezTo>
                  <a:pt x="128269" y="68960"/>
                  <a:pt x="123443" y="68833"/>
                  <a:pt x="119506" y="68833"/>
                </a:cubicBezTo>
                <a:cubicBezTo>
                  <a:pt x="110616" y="68833"/>
                  <a:pt x="102742" y="69341"/>
                  <a:pt x="95884" y="70484"/>
                </a:cubicBezTo>
                <a:cubicBezTo>
                  <a:pt x="89153" y="71627"/>
                  <a:pt x="81787" y="73659"/>
                  <a:pt x="73913" y="76453"/>
                </a:cubicBezTo>
                <a:lnTo>
                  <a:pt x="73913" y="206755"/>
                </a:lnTo>
                <a:lnTo>
                  <a:pt x="11429" y="206755"/>
                </a:lnTo>
                <a:lnTo>
                  <a:pt x="11429" y="12064"/>
                </a:lnTo>
                <a:lnTo>
                  <a:pt x="73913" y="12064"/>
                </a:lnTo>
                <a:lnTo>
                  <a:pt x="73913" y="40639"/>
                </a:lnTo>
                <a:cubicBezTo>
                  <a:pt x="87756" y="28955"/>
                  <a:pt x="99567" y="21081"/>
                  <a:pt x="109727" y="17144"/>
                </a:cubicBezTo>
                <a:cubicBezTo>
                  <a:pt x="119887" y="13334"/>
                  <a:pt x="129285" y="11430"/>
                  <a:pt x="137794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6690867" y="544956"/>
            <a:ext cx="218439" cy="222884"/>
          </a:xfrm>
          <a:custGeom>
            <a:avLst/>
            <a:gdLst>
              <a:gd name="connsiteX0" fmla="*/ 139954 w 218439"/>
              <a:gd name="connsiteY0" fmla="*/ 11430 h 222884"/>
              <a:gd name="connsiteX1" fmla="*/ 189230 w 218439"/>
              <a:gd name="connsiteY1" fmla="*/ 29844 h 222884"/>
              <a:gd name="connsiteX2" fmla="*/ 207009 w 218439"/>
              <a:gd name="connsiteY2" fmla="*/ 84709 h 222884"/>
              <a:gd name="connsiteX3" fmla="*/ 207009 w 218439"/>
              <a:gd name="connsiteY3" fmla="*/ 211455 h 222884"/>
              <a:gd name="connsiteX4" fmla="*/ 144399 w 218439"/>
              <a:gd name="connsiteY4" fmla="*/ 211455 h 222884"/>
              <a:gd name="connsiteX5" fmla="*/ 144399 w 218439"/>
              <a:gd name="connsiteY5" fmla="*/ 114934 h 222884"/>
              <a:gd name="connsiteX6" fmla="*/ 143129 w 218439"/>
              <a:gd name="connsiteY6" fmla="*/ 91440 h 222884"/>
              <a:gd name="connsiteX7" fmla="*/ 138938 w 218439"/>
              <a:gd name="connsiteY7" fmla="*/ 74168 h 222884"/>
              <a:gd name="connsiteX8" fmla="*/ 128906 w 218439"/>
              <a:gd name="connsiteY8" fmla="*/ 64770 h 222884"/>
              <a:gd name="connsiteX9" fmla="*/ 110236 w 218439"/>
              <a:gd name="connsiteY9" fmla="*/ 61849 h 222884"/>
              <a:gd name="connsiteX10" fmla="*/ 92964 w 218439"/>
              <a:gd name="connsiteY10" fmla="*/ 64643 h 222884"/>
              <a:gd name="connsiteX11" fmla="*/ 73914 w 218439"/>
              <a:gd name="connsiteY11" fmla="*/ 73533 h 222884"/>
              <a:gd name="connsiteX12" fmla="*/ 73914 w 218439"/>
              <a:gd name="connsiteY12" fmla="*/ 211455 h 222884"/>
              <a:gd name="connsiteX13" fmla="*/ 11430 w 218439"/>
              <a:gd name="connsiteY13" fmla="*/ 211455 h 222884"/>
              <a:gd name="connsiteX14" fmla="*/ 11430 w 218439"/>
              <a:gd name="connsiteY14" fmla="*/ 16763 h 222884"/>
              <a:gd name="connsiteX15" fmla="*/ 73914 w 218439"/>
              <a:gd name="connsiteY15" fmla="*/ 16763 h 222884"/>
              <a:gd name="connsiteX16" fmla="*/ 73914 w 218439"/>
              <a:gd name="connsiteY16" fmla="*/ 38227 h 222884"/>
              <a:gd name="connsiteX17" fmla="*/ 105918 w 218439"/>
              <a:gd name="connsiteY17" fmla="*/ 18288 h 222884"/>
              <a:gd name="connsiteX18" fmla="*/ 139954 w 218439"/>
              <a:gd name="connsiteY18" fmla="*/ 11430 h 2228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18439" h="222884">
                <a:moveTo>
                  <a:pt x="139954" y="11430"/>
                </a:moveTo>
                <a:cubicBezTo>
                  <a:pt x="160909" y="11430"/>
                  <a:pt x="177419" y="17525"/>
                  <a:pt x="189230" y="29844"/>
                </a:cubicBezTo>
                <a:cubicBezTo>
                  <a:pt x="201041" y="42037"/>
                  <a:pt x="207009" y="60325"/>
                  <a:pt x="207009" y="84709"/>
                </a:cubicBezTo>
                <a:lnTo>
                  <a:pt x="207009" y="211455"/>
                </a:lnTo>
                <a:lnTo>
                  <a:pt x="144399" y="211455"/>
                </a:lnTo>
                <a:lnTo>
                  <a:pt x="144399" y="114934"/>
                </a:lnTo>
                <a:cubicBezTo>
                  <a:pt x="144399" y="107061"/>
                  <a:pt x="144018" y="99187"/>
                  <a:pt x="143129" y="91440"/>
                </a:cubicBezTo>
                <a:cubicBezTo>
                  <a:pt x="142367" y="83565"/>
                  <a:pt x="140970" y="77851"/>
                  <a:pt x="138938" y="74168"/>
                </a:cubicBezTo>
                <a:cubicBezTo>
                  <a:pt x="136652" y="69850"/>
                  <a:pt x="133350" y="66802"/>
                  <a:pt x="128906" y="64770"/>
                </a:cubicBezTo>
                <a:cubicBezTo>
                  <a:pt x="124333" y="62864"/>
                  <a:pt x="118236" y="61849"/>
                  <a:pt x="110236" y="61849"/>
                </a:cubicBezTo>
                <a:cubicBezTo>
                  <a:pt x="104521" y="61849"/>
                  <a:pt x="98806" y="62738"/>
                  <a:pt x="92964" y="64643"/>
                </a:cubicBezTo>
                <a:cubicBezTo>
                  <a:pt x="87122" y="66548"/>
                  <a:pt x="80772" y="69469"/>
                  <a:pt x="73914" y="73533"/>
                </a:cubicBezTo>
                <a:lnTo>
                  <a:pt x="73914" y="211455"/>
                </a:lnTo>
                <a:lnTo>
                  <a:pt x="11430" y="211455"/>
                </a:lnTo>
                <a:lnTo>
                  <a:pt x="11430" y="16763"/>
                </a:lnTo>
                <a:lnTo>
                  <a:pt x="73914" y="16763"/>
                </a:lnTo>
                <a:lnTo>
                  <a:pt x="73914" y="38227"/>
                </a:lnTo>
                <a:cubicBezTo>
                  <a:pt x="85090" y="29590"/>
                  <a:pt x="95758" y="22987"/>
                  <a:pt x="105918" y="18288"/>
                </a:cubicBezTo>
                <a:cubicBezTo>
                  <a:pt x="116078" y="13715"/>
                  <a:pt x="127508" y="11430"/>
                  <a:pt x="139954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5946648" y="544956"/>
            <a:ext cx="204723" cy="228092"/>
          </a:xfrm>
          <a:custGeom>
            <a:avLst/>
            <a:gdLst>
              <a:gd name="connsiteX0" fmla="*/ 125094 w 204723"/>
              <a:gd name="connsiteY0" fmla="*/ 11430 h 228092"/>
              <a:gd name="connsiteX1" fmla="*/ 161924 w 204723"/>
              <a:gd name="connsiteY1" fmla="*/ 15748 h 228092"/>
              <a:gd name="connsiteX2" fmla="*/ 193293 w 204723"/>
              <a:gd name="connsiteY2" fmla="*/ 27051 h 228092"/>
              <a:gd name="connsiteX3" fmla="*/ 193293 w 204723"/>
              <a:gd name="connsiteY3" fmla="*/ 80263 h 228092"/>
              <a:gd name="connsiteX4" fmla="*/ 184403 w 204723"/>
              <a:gd name="connsiteY4" fmla="*/ 80263 h 228092"/>
              <a:gd name="connsiteX5" fmla="*/ 175640 w 204723"/>
              <a:gd name="connsiteY5" fmla="*/ 73025 h 228092"/>
              <a:gd name="connsiteX6" fmla="*/ 163194 w 204723"/>
              <a:gd name="connsiteY6" fmla="*/ 64770 h 228092"/>
              <a:gd name="connsiteX7" fmla="*/ 147573 w 204723"/>
              <a:gd name="connsiteY7" fmla="*/ 58547 h 228092"/>
              <a:gd name="connsiteX8" fmla="*/ 127761 w 204723"/>
              <a:gd name="connsiteY8" fmla="*/ 56007 h 228092"/>
              <a:gd name="connsiteX9" fmla="*/ 89534 w 204723"/>
              <a:gd name="connsiteY9" fmla="*/ 71882 h 228092"/>
              <a:gd name="connsiteX10" fmla="*/ 76072 w 204723"/>
              <a:gd name="connsiteY10" fmla="*/ 114934 h 228092"/>
              <a:gd name="connsiteX11" fmla="*/ 89788 w 204723"/>
              <a:gd name="connsiteY11" fmla="*/ 157607 h 228092"/>
              <a:gd name="connsiteX12" fmla="*/ 128904 w 204723"/>
              <a:gd name="connsiteY12" fmla="*/ 172084 h 228092"/>
              <a:gd name="connsiteX13" fmla="*/ 150113 w 204723"/>
              <a:gd name="connsiteY13" fmla="*/ 169418 h 228092"/>
              <a:gd name="connsiteX14" fmla="*/ 165734 w 204723"/>
              <a:gd name="connsiteY14" fmla="*/ 163068 h 228092"/>
              <a:gd name="connsiteX15" fmla="*/ 176148 w 204723"/>
              <a:gd name="connsiteY15" fmla="*/ 155829 h 228092"/>
              <a:gd name="connsiteX16" fmla="*/ 184403 w 204723"/>
              <a:gd name="connsiteY16" fmla="*/ 148336 h 228092"/>
              <a:gd name="connsiteX17" fmla="*/ 193293 w 204723"/>
              <a:gd name="connsiteY17" fmla="*/ 148336 h 228092"/>
              <a:gd name="connsiteX18" fmla="*/ 193293 w 204723"/>
              <a:gd name="connsiteY18" fmla="*/ 201675 h 228092"/>
              <a:gd name="connsiteX19" fmla="*/ 162432 w 204723"/>
              <a:gd name="connsiteY19" fmla="*/ 212598 h 228092"/>
              <a:gd name="connsiteX20" fmla="*/ 127000 w 204723"/>
              <a:gd name="connsiteY20" fmla="*/ 216662 h 228092"/>
              <a:gd name="connsiteX21" fmla="*/ 80517 w 204723"/>
              <a:gd name="connsiteY21" fmla="*/ 210693 h 228092"/>
              <a:gd name="connsiteX22" fmla="*/ 43814 w 204723"/>
              <a:gd name="connsiteY22" fmla="*/ 191897 h 228092"/>
              <a:gd name="connsiteX23" fmla="*/ 19938 w 204723"/>
              <a:gd name="connsiteY23" fmla="*/ 160020 h 228092"/>
              <a:gd name="connsiteX24" fmla="*/ 11429 w 204723"/>
              <a:gd name="connsiteY24" fmla="*/ 114934 h 228092"/>
              <a:gd name="connsiteX25" fmla="*/ 20446 w 204723"/>
              <a:gd name="connsiteY25" fmla="*/ 67944 h 228092"/>
              <a:gd name="connsiteX26" fmla="*/ 45846 w 204723"/>
              <a:gd name="connsiteY26" fmla="*/ 35179 h 228092"/>
              <a:gd name="connsiteX27" fmla="*/ 82295 w 204723"/>
              <a:gd name="connsiteY27" fmla="*/ 17144 h 228092"/>
              <a:gd name="connsiteX28" fmla="*/ 125094 w 204723"/>
              <a:gd name="connsiteY28" fmla="*/ 11430 h 228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204723" h="228092">
                <a:moveTo>
                  <a:pt x="125094" y="11430"/>
                </a:moveTo>
                <a:cubicBezTo>
                  <a:pt x="138429" y="11430"/>
                  <a:pt x="150621" y="12827"/>
                  <a:pt x="161924" y="15748"/>
                </a:cubicBezTo>
                <a:cubicBezTo>
                  <a:pt x="173100" y="18669"/>
                  <a:pt x="183514" y="22352"/>
                  <a:pt x="193293" y="27051"/>
                </a:cubicBezTo>
                <a:lnTo>
                  <a:pt x="193293" y="80263"/>
                </a:lnTo>
                <a:lnTo>
                  <a:pt x="184403" y="80263"/>
                </a:lnTo>
                <a:cubicBezTo>
                  <a:pt x="181990" y="78105"/>
                  <a:pt x="179069" y="75691"/>
                  <a:pt x="175640" y="73025"/>
                </a:cubicBezTo>
                <a:cubicBezTo>
                  <a:pt x="172338" y="70231"/>
                  <a:pt x="168147" y="67437"/>
                  <a:pt x="163194" y="64770"/>
                </a:cubicBezTo>
                <a:cubicBezTo>
                  <a:pt x="158369" y="62230"/>
                  <a:pt x="153161" y="60198"/>
                  <a:pt x="147573" y="58547"/>
                </a:cubicBezTo>
                <a:cubicBezTo>
                  <a:pt x="141858" y="56769"/>
                  <a:pt x="135381" y="56007"/>
                  <a:pt x="127761" y="56007"/>
                </a:cubicBezTo>
                <a:cubicBezTo>
                  <a:pt x="111251" y="56007"/>
                  <a:pt x="98424" y="61213"/>
                  <a:pt x="89534" y="71882"/>
                </a:cubicBezTo>
                <a:cubicBezTo>
                  <a:pt x="80517" y="82422"/>
                  <a:pt x="76072" y="96774"/>
                  <a:pt x="76072" y="114934"/>
                </a:cubicBezTo>
                <a:cubicBezTo>
                  <a:pt x="76072" y="133603"/>
                  <a:pt x="80644" y="147828"/>
                  <a:pt x="89788" y="157607"/>
                </a:cubicBezTo>
                <a:cubicBezTo>
                  <a:pt x="98932" y="167259"/>
                  <a:pt x="112013" y="172084"/>
                  <a:pt x="128904" y="172084"/>
                </a:cubicBezTo>
                <a:cubicBezTo>
                  <a:pt x="136651" y="172084"/>
                  <a:pt x="143763" y="171195"/>
                  <a:pt x="150113" y="169418"/>
                </a:cubicBezTo>
                <a:cubicBezTo>
                  <a:pt x="156336" y="167640"/>
                  <a:pt x="161543" y="165608"/>
                  <a:pt x="165734" y="163068"/>
                </a:cubicBezTo>
                <a:cubicBezTo>
                  <a:pt x="169671" y="160782"/>
                  <a:pt x="173100" y="158369"/>
                  <a:pt x="176148" y="155829"/>
                </a:cubicBezTo>
                <a:cubicBezTo>
                  <a:pt x="179069" y="153289"/>
                  <a:pt x="181863" y="150749"/>
                  <a:pt x="184403" y="148336"/>
                </a:cubicBezTo>
                <a:lnTo>
                  <a:pt x="193293" y="148336"/>
                </a:lnTo>
                <a:lnTo>
                  <a:pt x="193293" y="201675"/>
                </a:lnTo>
                <a:cubicBezTo>
                  <a:pt x="183387" y="206248"/>
                  <a:pt x="173227" y="209931"/>
                  <a:pt x="162432" y="212598"/>
                </a:cubicBezTo>
                <a:cubicBezTo>
                  <a:pt x="151764" y="215391"/>
                  <a:pt x="139953" y="216662"/>
                  <a:pt x="127000" y="216662"/>
                </a:cubicBezTo>
                <a:cubicBezTo>
                  <a:pt x="109981" y="216662"/>
                  <a:pt x="94487" y="214630"/>
                  <a:pt x="80517" y="210693"/>
                </a:cubicBezTo>
                <a:cubicBezTo>
                  <a:pt x="66420" y="206629"/>
                  <a:pt x="54228" y="200279"/>
                  <a:pt x="43814" y="191897"/>
                </a:cubicBezTo>
                <a:cubicBezTo>
                  <a:pt x="33527" y="183514"/>
                  <a:pt x="25526" y="172847"/>
                  <a:pt x="19938" y="160020"/>
                </a:cubicBezTo>
                <a:cubicBezTo>
                  <a:pt x="14223" y="147193"/>
                  <a:pt x="11429" y="132207"/>
                  <a:pt x="11429" y="114934"/>
                </a:cubicBezTo>
                <a:cubicBezTo>
                  <a:pt x="11429" y="96774"/>
                  <a:pt x="14477" y="81152"/>
                  <a:pt x="20446" y="67944"/>
                </a:cubicBezTo>
                <a:cubicBezTo>
                  <a:pt x="26542" y="54737"/>
                  <a:pt x="35051" y="43814"/>
                  <a:pt x="45846" y="35179"/>
                </a:cubicBezTo>
                <a:cubicBezTo>
                  <a:pt x="56387" y="26924"/>
                  <a:pt x="68579" y="20955"/>
                  <a:pt x="82295" y="17144"/>
                </a:cubicBezTo>
                <a:cubicBezTo>
                  <a:pt x="96011" y="13334"/>
                  <a:pt x="110362" y="11430"/>
                  <a:pt x="125094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3635248" y="544956"/>
            <a:ext cx="218439" cy="222884"/>
          </a:xfrm>
          <a:custGeom>
            <a:avLst/>
            <a:gdLst>
              <a:gd name="connsiteX0" fmla="*/ 139953 w 218439"/>
              <a:gd name="connsiteY0" fmla="*/ 11430 h 222884"/>
              <a:gd name="connsiteX1" fmla="*/ 189229 w 218439"/>
              <a:gd name="connsiteY1" fmla="*/ 29844 h 222884"/>
              <a:gd name="connsiteX2" fmla="*/ 207009 w 218439"/>
              <a:gd name="connsiteY2" fmla="*/ 84709 h 222884"/>
              <a:gd name="connsiteX3" fmla="*/ 207009 w 218439"/>
              <a:gd name="connsiteY3" fmla="*/ 211455 h 222884"/>
              <a:gd name="connsiteX4" fmla="*/ 144398 w 218439"/>
              <a:gd name="connsiteY4" fmla="*/ 211455 h 222884"/>
              <a:gd name="connsiteX5" fmla="*/ 144398 w 218439"/>
              <a:gd name="connsiteY5" fmla="*/ 114934 h 222884"/>
              <a:gd name="connsiteX6" fmla="*/ 143128 w 218439"/>
              <a:gd name="connsiteY6" fmla="*/ 91440 h 222884"/>
              <a:gd name="connsiteX7" fmla="*/ 138937 w 218439"/>
              <a:gd name="connsiteY7" fmla="*/ 74168 h 222884"/>
              <a:gd name="connsiteX8" fmla="*/ 128904 w 218439"/>
              <a:gd name="connsiteY8" fmla="*/ 64770 h 222884"/>
              <a:gd name="connsiteX9" fmla="*/ 110235 w 218439"/>
              <a:gd name="connsiteY9" fmla="*/ 61849 h 222884"/>
              <a:gd name="connsiteX10" fmla="*/ 92963 w 218439"/>
              <a:gd name="connsiteY10" fmla="*/ 64643 h 222884"/>
              <a:gd name="connsiteX11" fmla="*/ 73913 w 218439"/>
              <a:gd name="connsiteY11" fmla="*/ 73533 h 222884"/>
              <a:gd name="connsiteX12" fmla="*/ 73913 w 218439"/>
              <a:gd name="connsiteY12" fmla="*/ 211455 h 222884"/>
              <a:gd name="connsiteX13" fmla="*/ 11429 w 218439"/>
              <a:gd name="connsiteY13" fmla="*/ 211455 h 222884"/>
              <a:gd name="connsiteX14" fmla="*/ 11429 w 218439"/>
              <a:gd name="connsiteY14" fmla="*/ 16763 h 222884"/>
              <a:gd name="connsiteX15" fmla="*/ 73913 w 218439"/>
              <a:gd name="connsiteY15" fmla="*/ 16763 h 222884"/>
              <a:gd name="connsiteX16" fmla="*/ 73913 w 218439"/>
              <a:gd name="connsiteY16" fmla="*/ 38227 h 222884"/>
              <a:gd name="connsiteX17" fmla="*/ 105917 w 218439"/>
              <a:gd name="connsiteY17" fmla="*/ 18288 h 222884"/>
              <a:gd name="connsiteX18" fmla="*/ 139953 w 218439"/>
              <a:gd name="connsiteY18" fmla="*/ 11430 h 2228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18439" h="222884">
                <a:moveTo>
                  <a:pt x="139953" y="11430"/>
                </a:moveTo>
                <a:cubicBezTo>
                  <a:pt x="160908" y="11430"/>
                  <a:pt x="177419" y="17525"/>
                  <a:pt x="189229" y="29844"/>
                </a:cubicBezTo>
                <a:cubicBezTo>
                  <a:pt x="201040" y="42037"/>
                  <a:pt x="207009" y="60325"/>
                  <a:pt x="207009" y="84709"/>
                </a:cubicBezTo>
                <a:lnTo>
                  <a:pt x="207009" y="211455"/>
                </a:lnTo>
                <a:lnTo>
                  <a:pt x="144398" y="211455"/>
                </a:lnTo>
                <a:lnTo>
                  <a:pt x="144398" y="114934"/>
                </a:lnTo>
                <a:cubicBezTo>
                  <a:pt x="144398" y="107061"/>
                  <a:pt x="144017" y="99187"/>
                  <a:pt x="143128" y="91440"/>
                </a:cubicBezTo>
                <a:cubicBezTo>
                  <a:pt x="142366" y="83565"/>
                  <a:pt x="140969" y="77851"/>
                  <a:pt x="138937" y="74168"/>
                </a:cubicBezTo>
                <a:cubicBezTo>
                  <a:pt x="136651" y="69850"/>
                  <a:pt x="133350" y="66802"/>
                  <a:pt x="128904" y="64770"/>
                </a:cubicBezTo>
                <a:cubicBezTo>
                  <a:pt x="124332" y="62864"/>
                  <a:pt x="118236" y="61849"/>
                  <a:pt x="110235" y="61849"/>
                </a:cubicBezTo>
                <a:cubicBezTo>
                  <a:pt x="104520" y="61849"/>
                  <a:pt x="98805" y="62738"/>
                  <a:pt x="92963" y="64643"/>
                </a:cubicBezTo>
                <a:cubicBezTo>
                  <a:pt x="87121" y="66548"/>
                  <a:pt x="80771" y="69469"/>
                  <a:pt x="73913" y="73533"/>
                </a:cubicBezTo>
                <a:lnTo>
                  <a:pt x="73913" y="211455"/>
                </a:lnTo>
                <a:lnTo>
                  <a:pt x="11429" y="211455"/>
                </a:lnTo>
                <a:lnTo>
                  <a:pt x="11429" y="16763"/>
                </a:lnTo>
                <a:lnTo>
                  <a:pt x="73913" y="16763"/>
                </a:lnTo>
                <a:lnTo>
                  <a:pt x="73913" y="38227"/>
                </a:lnTo>
                <a:cubicBezTo>
                  <a:pt x="85089" y="29590"/>
                  <a:pt x="95757" y="22987"/>
                  <a:pt x="105917" y="18288"/>
                </a:cubicBezTo>
                <a:cubicBezTo>
                  <a:pt x="116077" y="13715"/>
                  <a:pt x="127507" y="11430"/>
                  <a:pt x="139953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7072503" y="544702"/>
            <a:ext cx="217169" cy="228346"/>
          </a:xfrm>
          <a:custGeom>
            <a:avLst/>
            <a:gdLst>
              <a:gd name="connsiteX0" fmla="*/ 105155 w 217169"/>
              <a:gd name="connsiteY0" fmla="*/ 11430 h 228346"/>
              <a:gd name="connsiteX1" fmla="*/ 182118 w 217169"/>
              <a:gd name="connsiteY1" fmla="*/ 27813 h 228346"/>
              <a:gd name="connsiteX2" fmla="*/ 205740 w 217169"/>
              <a:gd name="connsiteY2" fmla="*/ 79248 h 228346"/>
              <a:gd name="connsiteX3" fmla="*/ 205740 w 217169"/>
              <a:gd name="connsiteY3" fmla="*/ 211709 h 228346"/>
              <a:gd name="connsiteX4" fmla="*/ 143891 w 217169"/>
              <a:gd name="connsiteY4" fmla="*/ 211709 h 228346"/>
              <a:gd name="connsiteX5" fmla="*/ 143891 w 217169"/>
              <a:gd name="connsiteY5" fmla="*/ 191135 h 228346"/>
              <a:gd name="connsiteX6" fmla="*/ 131444 w 217169"/>
              <a:gd name="connsiteY6" fmla="*/ 200279 h 228346"/>
              <a:gd name="connsiteX7" fmla="*/ 117347 w 217169"/>
              <a:gd name="connsiteY7" fmla="*/ 208788 h 228346"/>
              <a:gd name="connsiteX8" fmla="*/ 98297 w 217169"/>
              <a:gd name="connsiteY8" fmla="*/ 215011 h 228346"/>
              <a:gd name="connsiteX9" fmla="*/ 76581 w 217169"/>
              <a:gd name="connsiteY9" fmla="*/ 216916 h 228346"/>
              <a:gd name="connsiteX10" fmla="*/ 30098 w 217169"/>
              <a:gd name="connsiteY10" fmla="*/ 199771 h 228346"/>
              <a:gd name="connsiteX11" fmla="*/ 11430 w 217169"/>
              <a:gd name="connsiteY11" fmla="*/ 155956 h 228346"/>
              <a:gd name="connsiteX12" fmla="*/ 20954 w 217169"/>
              <a:gd name="connsiteY12" fmla="*/ 121031 h 228346"/>
              <a:gd name="connsiteX13" fmla="*/ 48005 w 217169"/>
              <a:gd name="connsiteY13" fmla="*/ 99695 h 228346"/>
              <a:gd name="connsiteX14" fmla="*/ 91058 w 217169"/>
              <a:gd name="connsiteY14" fmla="*/ 88646 h 228346"/>
              <a:gd name="connsiteX15" fmla="*/ 144271 w 217169"/>
              <a:gd name="connsiteY15" fmla="*/ 83820 h 228346"/>
              <a:gd name="connsiteX16" fmla="*/ 144271 w 217169"/>
              <a:gd name="connsiteY16" fmla="*/ 82804 h 228346"/>
              <a:gd name="connsiteX17" fmla="*/ 131064 w 217169"/>
              <a:gd name="connsiteY17" fmla="*/ 60452 h 228346"/>
              <a:gd name="connsiteX18" fmla="*/ 92201 w 217169"/>
              <a:gd name="connsiteY18" fmla="*/ 54356 h 228346"/>
              <a:gd name="connsiteX19" fmla="*/ 59308 w 217169"/>
              <a:gd name="connsiteY19" fmla="*/ 59817 h 228346"/>
              <a:gd name="connsiteX20" fmla="*/ 34163 w 217169"/>
              <a:gd name="connsiteY20" fmla="*/ 68199 h 228346"/>
              <a:gd name="connsiteX21" fmla="*/ 28447 w 217169"/>
              <a:gd name="connsiteY21" fmla="*/ 68199 h 228346"/>
              <a:gd name="connsiteX22" fmla="*/ 28447 w 217169"/>
              <a:gd name="connsiteY22" fmla="*/ 21209 h 228346"/>
              <a:gd name="connsiteX23" fmla="*/ 60578 w 217169"/>
              <a:gd name="connsiteY23" fmla="*/ 14986 h 228346"/>
              <a:gd name="connsiteX24" fmla="*/ 105155 w 217169"/>
              <a:gd name="connsiteY24" fmla="*/ 11430 h 228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17169" h="228346">
                <a:moveTo>
                  <a:pt x="105155" y="11430"/>
                </a:moveTo>
                <a:cubicBezTo>
                  <a:pt x="140716" y="11430"/>
                  <a:pt x="166370" y="16891"/>
                  <a:pt x="182118" y="27813"/>
                </a:cubicBezTo>
                <a:cubicBezTo>
                  <a:pt x="197866" y="38862"/>
                  <a:pt x="205740" y="55880"/>
                  <a:pt x="205740" y="79248"/>
                </a:cubicBezTo>
                <a:lnTo>
                  <a:pt x="205740" y="211709"/>
                </a:lnTo>
                <a:lnTo>
                  <a:pt x="143891" y="211709"/>
                </a:lnTo>
                <a:lnTo>
                  <a:pt x="143891" y="191135"/>
                </a:lnTo>
                <a:cubicBezTo>
                  <a:pt x="140589" y="193675"/>
                  <a:pt x="136397" y="196723"/>
                  <a:pt x="131444" y="200279"/>
                </a:cubicBezTo>
                <a:cubicBezTo>
                  <a:pt x="126491" y="203835"/>
                  <a:pt x="121793" y="206756"/>
                  <a:pt x="117347" y="208788"/>
                </a:cubicBezTo>
                <a:cubicBezTo>
                  <a:pt x="111251" y="211582"/>
                  <a:pt x="104901" y="213614"/>
                  <a:pt x="98297" y="215011"/>
                </a:cubicBezTo>
                <a:cubicBezTo>
                  <a:pt x="91693" y="216281"/>
                  <a:pt x="84454" y="216916"/>
                  <a:pt x="76581" y="216916"/>
                </a:cubicBezTo>
                <a:cubicBezTo>
                  <a:pt x="58166" y="216916"/>
                  <a:pt x="42671" y="211201"/>
                  <a:pt x="30098" y="199771"/>
                </a:cubicBezTo>
                <a:cubicBezTo>
                  <a:pt x="17653" y="188341"/>
                  <a:pt x="11430" y="173736"/>
                  <a:pt x="11430" y="155956"/>
                </a:cubicBezTo>
                <a:cubicBezTo>
                  <a:pt x="11430" y="141732"/>
                  <a:pt x="14604" y="130048"/>
                  <a:pt x="20954" y="121031"/>
                </a:cubicBezTo>
                <a:cubicBezTo>
                  <a:pt x="27304" y="112014"/>
                  <a:pt x="36321" y="104902"/>
                  <a:pt x="48005" y="99695"/>
                </a:cubicBezTo>
                <a:cubicBezTo>
                  <a:pt x="59563" y="94488"/>
                  <a:pt x="73914" y="90805"/>
                  <a:pt x="91058" y="88646"/>
                </a:cubicBezTo>
                <a:cubicBezTo>
                  <a:pt x="108077" y="86487"/>
                  <a:pt x="125856" y="84836"/>
                  <a:pt x="144271" y="83820"/>
                </a:cubicBezTo>
                <a:lnTo>
                  <a:pt x="144271" y="82804"/>
                </a:lnTo>
                <a:cubicBezTo>
                  <a:pt x="144271" y="72009"/>
                  <a:pt x="139827" y="64516"/>
                  <a:pt x="131064" y="60452"/>
                </a:cubicBezTo>
                <a:cubicBezTo>
                  <a:pt x="122301" y="56388"/>
                  <a:pt x="109346" y="54356"/>
                  <a:pt x="92201" y="54356"/>
                </a:cubicBezTo>
                <a:cubicBezTo>
                  <a:pt x="81914" y="54356"/>
                  <a:pt x="70993" y="56134"/>
                  <a:pt x="59308" y="59817"/>
                </a:cubicBezTo>
                <a:cubicBezTo>
                  <a:pt x="47624" y="63373"/>
                  <a:pt x="39243" y="66167"/>
                  <a:pt x="34163" y="68199"/>
                </a:cubicBezTo>
                <a:lnTo>
                  <a:pt x="28447" y="68199"/>
                </a:lnTo>
                <a:lnTo>
                  <a:pt x="28447" y="21209"/>
                </a:lnTo>
                <a:cubicBezTo>
                  <a:pt x="35051" y="19431"/>
                  <a:pt x="45720" y="17399"/>
                  <a:pt x="60578" y="14986"/>
                </a:cubicBezTo>
                <a:cubicBezTo>
                  <a:pt x="75438" y="12700"/>
                  <a:pt x="90296" y="11430"/>
                  <a:pt x="105155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31800" y="1562100"/>
            <a:ext cx="977900" cy="181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1052" name="TextBox 1"/>
          <p:cNvSpPr txBox="1"/>
          <p:nvPr/>
        </p:nvSpPr>
        <p:spPr>
          <a:xfrm>
            <a:off x="431800" y="3937000"/>
            <a:ext cx="1803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70C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0070C0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</p:txBody>
      </p:sp>
      <p:sp>
        <p:nvSpPr>
          <p:cNvPr id="1053" name="TextBox 1"/>
          <p:cNvSpPr txBox="1"/>
          <p:nvPr/>
        </p:nvSpPr>
        <p:spPr>
          <a:xfrm>
            <a:off x="431800" y="4673600"/>
            <a:ext cx="12065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</p:txBody>
      </p:sp>
      <p:sp>
        <p:nvSpPr>
          <p:cNvPr id="1054" name="TextBox 1"/>
          <p:cNvSpPr txBox="1"/>
          <p:nvPr/>
        </p:nvSpPr>
        <p:spPr>
          <a:xfrm>
            <a:off x="1778000" y="1511300"/>
            <a:ext cx="6960688" cy="19569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Utvr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brzine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</a:t>
            </a:r>
            <a:r>
              <a:rPr lang="hr-HR" altLang="zh-CN" sz="1200" dirty="0" smtClean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razumijevanja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4.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(Furlan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test).</a:t>
            </a:r>
          </a:p>
          <a:p>
            <a:pPr>
              <a:lnSpc>
                <a:spcPts val="23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Utvr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normi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razumijevanje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5.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(Kobola).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381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Utvr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normi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usporedba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postojećim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normama.</a:t>
            </a:r>
          </a:p>
          <a:p>
            <a:pPr>
              <a:lnSpc>
                <a:spcPts val="1700"/>
              </a:lnSpc>
              <a:tabLst>
                <a:tab pos="381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Identifikacija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teškoćama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81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Stru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defektolog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logoped,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4.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5.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razreda.</a:t>
            </a:r>
          </a:p>
        </p:txBody>
      </p:sp>
      <p:sp>
        <p:nvSpPr>
          <p:cNvPr id="1055" name="TextBox 1"/>
          <p:cNvSpPr txBox="1"/>
          <p:nvPr/>
        </p:nvSpPr>
        <p:spPr>
          <a:xfrm>
            <a:off x="2514600" y="3962400"/>
            <a:ext cx="13970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Skupno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ispitivanje</a:t>
            </a:r>
          </a:p>
        </p:txBody>
      </p:sp>
      <p:sp>
        <p:nvSpPr>
          <p:cNvPr id="1056" name="TextBox 1"/>
          <p:cNvSpPr txBox="1"/>
          <p:nvPr/>
        </p:nvSpPr>
        <p:spPr>
          <a:xfrm>
            <a:off x="1778000" y="4711700"/>
            <a:ext cx="3141886" cy="8027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81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obrazovno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razdoblje,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testiranje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odjelima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roškovi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uredskog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materijala</a:t>
            </a:r>
          </a:p>
        </p:txBody>
      </p:sp>
      <p:sp>
        <p:nvSpPr>
          <p:cNvPr id="1057" name="TextBox 1"/>
          <p:cNvSpPr txBox="1"/>
          <p:nvPr/>
        </p:nvSpPr>
        <p:spPr>
          <a:xfrm>
            <a:off x="431800" y="5816600"/>
            <a:ext cx="26797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Analiza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rezultata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636528" y="445646"/>
            <a:ext cx="6512511" cy="1143000"/>
          </a:xfrm>
        </p:spPr>
        <p:txBody>
          <a:bodyPr/>
          <a:lstStyle/>
          <a:p>
            <a:pPr algn="ctr"/>
            <a:r>
              <a:rPr lang="hr-HR" sz="2000" i="1" dirty="0"/>
              <a:t>ISTRAŽIVANJE KULTURE ČITANJA</a:t>
            </a:r>
            <a:r>
              <a:rPr lang="hr-HR" sz="2000" i="1" u="sng" dirty="0"/>
              <a:t/>
            </a:r>
            <a:br>
              <a:rPr lang="hr-HR" sz="2000" i="1" u="sng" dirty="0"/>
            </a:b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6"/>
    </mc:Choice>
    <mc:Fallback xmlns="">
      <p:transition spd="slow" advTm="2136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28600"/>
            <a:ext cx="8839200" cy="621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ŠKOLSKI PREVENTIVNI PROGRAMI</a:t>
            </a:r>
          </a:p>
          <a:p>
            <a:endParaRPr lang="en-US" sz="3200" dirty="0"/>
          </a:p>
          <a:p>
            <a:r>
              <a:rPr lang="en-US" sz="3200" u="sng" dirty="0" smtClean="0"/>
              <a:t> ZDRAV ZA 5</a:t>
            </a:r>
          </a:p>
          <a:p>
            <a:endParaRPr lang="en-US" sz="3200" u="sng" dirty="0"/>
          </a:p>
          <a:p>
            <a:r>
              <a:rPr lang="en-US" sz="1400" dirty="0" smtClean="0"/>
              <a:t>CILJEVI:		-</a:t>
            </a:r>
            <a:r>
              <a:rPr lang="en-US" sz="1400" dirty="0" err="1" smtClean="0"/>
              <a:t>prevencija</a:t>
            </a:r>
            <a:r>
              <a:rPr lang="en-US" sz="1400" dirty="0" smtClean="0"/>
              <a:t> </a:t>
            </a:r>
            <a:r>
              <a:rPr lang="en-US" sz="1400" dirty="0" err="1" smtClean="0"/>
              <a:t>ovisnosti</a:t>
            </a:r>
            <a:r>
              <a:rPr lang="en-US" sz="1400" dirty="0" smtClean="0"/>
              <a:t>, </a:t>
            </a:r>
            <a:r>
              <a:rPr lang="en-US" sz="1400" dirty="0" err="1" smtClean="0"/>
              <a:t>vršnjačkog</a:t>
            </a:r>
            <a:r>
              <a:rPr lang="en-US" sz="1400" dirty="0" smtClean="0"/>
              <a:t> </a:t>
            </a:r>
            <a:r>
              <a:rPr lang="en-US" sz="1400" dirty="0" err="1" smtClean="0"/>
              <a:t>nasilja</a:t>
            </a:r>
            <a:r>
              <a:rPr lang="en-US" sz="1400" dirty="0" smtClean="0"/>
              <a:t>, </a:t>
            </a:r>
            <a:r>
              <a:rPr lang="en-US" sz="1400" dirty="0" err="1" smtClean="0"/>
              <a:t>prevencija</a:t>
            </a:r>
            <a:r>
              <a:rPr lang="en-US" sz="1400" dirty="0" smtClean="0"/>
              <a:t> </a:t>
            </a:r>
            <a:r>
              <a:rPr lang="en-US" sz="1400" dirty="0" err="1" smtClean="0"/>
              <a:t>ovisnosti</a:t>
            </a:r>
            <a:r>
              <a:rPr lang="en-US" sz="1400" dirty="0" smtClean="0"/>
              <a:t> o </a:t>
            </a:r>
            <a:r>
              <a:rPr lang="en-US" sz="1400" dirty="0" err="1" smtClean="0"/>
              <a:t>internetu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	- </a:t>
            </a:r>
            <a:r>
              <a:rPr lang="en-US" sz="1400" dirty="0" err="1" smtClean="0"/>
              <a:t>podizanje</a:t>
            </a:r>
            <a:r>
              <a:rPr lang="en-US" sz="1400" dirty="0" smtClean="0"/>
              <a:t> </a:t>
            </a:r>
            <a:r>
              <a:rPr lang="en-US" sz="1400" dirty="0" err="1" smtClean="0"/>
              <a:t>razine</a:t>
            </a:r>
            <a:r>
              <a:rPr lang="en-US" sz="1400" dirty="0" smtClean="0"/>
              <a:t> </a:t>
            </a:r>
            <a:r>
              <a:rPr lang="en-US" sz="1400" dirty="0" err="1" smtClean="0"/>
              <a:t>svijesti</a:t>
            </a:r>
            <a:r>
              <a:rPr lang="en-US" sz="1400" dirty="0" smtClean="0"/>
              <a:t> o </a:t>
            </a:r>
            <a:r>
              <a:rPr lang="en-US" sz="1400" dirty="0" err="1" smtClean="0"/>
              <a:t>vlastitoj</a:t>
            </a:r>
            <a:r>
              <a:rPr lang="en-US" sz="1400" dirty="0" smtClean="0"/>
              <a:t> </a:t>
            </a:r>
            <a:r>
              <a:rPr lang="en-US" sz="1400" dirty="0" err="1" smtClean="0"/>
              <a:t>ulozi</a:t>
            </a:r>
            <a:r>
              <a:rPr lang="en-US" sz="1400" dirty="0" smtClean="0"/>
              <a:t> o </a:t>
            </a:r>
            <a:r>
              <a:rPr lang="en-US" sz="1400" dirty="0" err="1" smtClean="0"/>
              <a:t>očuvanju</a:t>
            </a:r>
            <a:r>
              <a:rPr lang="en-US" sz="1400" dirty="0" smtClean="0"/>
              <a:t> </a:t>
            </a:r>
            <a:r>
              <a:rPr lang="en-US" sz="1400" dirty="0" err="1" smtClean="0"/>
              <a:t>životne</a:t>
            </a:r>
            <a:r>
              <a:rPr lang="en-US" sz="1400" dirty="0" smtClean="0"/>
              <a:t>, </a:t>
            </a:r>
            <a:r>
              <a:rPr lang="en-US" sz="1400" dirty="0" err="1" smtClean="0"/>
              <a:t>školske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radne</a:t>
            </a:r>
            <a:r>
              <a:rPr lang="en-US" sz="1400" dirty="0" smtClean="0"/>
              <a:t> </a:t>
            </a:r>
            <a:r>
              <a:rPr lang="en-US" sz="1400" dirty="0" err="1" smtClean="0"/>
              <a:t>okoline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	- </a:t>
            </a:r>
            <a:r>
              <a:rPr lang="en-US" sz="1400" dirty="0" err="1" smtClean="0"/>
              <a:t>podizanje</a:t>
            </a:r>
            <a:r>
              <a:rPr lang="en-US" sz="1400" dirty="0" smtClean="0"/>
              <a:t> </a:t>
            </a:r>
            <a:r>
              <a:rPr lang="en-US" sz="1400" dirty="0" err="1" smtClean="0"/>
              <a:t>razine</a:t>
            </a:r>
            <a:r>
              <a:rPr lang="en-US" sz="1400" dirty="0" smtClean="0"/>
              <a:t> </a:t>
            </a:r>
            <a:r>
              <a:rPr lang="en-US" sz="1400" dirty="0" err="1" smtClean="0"/>
              <a:t>samosvijesti</a:t>
            </a:r>
            <a:r>
              <a:rPr lang="en-US" sz="1400" dirty="0" smtClean="0"/>
              <a:t> u </a:t>
            </a:r>
            <a:r>
              <a:rPr lang="en-US" sz="1400" dirty="0" err="1" smtClean="0"/>
              <a:t>očuvanju</a:t>
            </a:r>
            <a:r>
              <a:rPr lang="en-US" sz="1400" dirty="0" smtClean="0"/>
              <a:t> </a:t>
            </a:r>
            <a:r>
              <a:rPr lang="en-US" sz="1400" dirty="0" err="1" smtClean="0"/>
              <a:t>vlastitog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tudeg</a:t>
            </a:r>
            <a:r>
              <a:rPr lang="en-US" sz="1400" dirty="0" smtClean="0"/>
              <a:t> </a:t>
            </a:r>
            <a:r>
              <a:rPr lang="en-US" sz="1400" dirty="0" err="1" smtClean="0"/>
              <a:t>zdravlja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sigurnosti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NAMJENA:		- </a:t>
            </a:r>
            <a:r>
              <a:rPr lang="en-US" sz="1400" dirty="0" err="1" smtClean="0"/>
              <a:t>učenici</a:t>
            </a:r>
            <a:r>
              <a:rPr lang="en-US" sz="1400" dirty="0" smtClean="0"/>
              <a:t> </a:t>
            </a:r>
            <a:r>
              <a:rPr lang="en-US" sz="1400" dirty="0" err="1" smtClean="0"/>
              <a:t>petih</a:t>
            </a:r>
            <a:r>
              <a:rPr lang="en-US" sz="1400" dirty="0" smtClean="0"/>
              <a:t>, </a:t>
            </a:r>
            <a:r>
              <a:rPr lang="en-US" sz="1400" dirty="0" err="1" smtClean="0"/>
              <a:t>šestih</a:t>
            </a:r>
            <a:r>
              <a:rPr lang="en-US" sz="1400" dirty="0" smtClean="0"/>
              <a:t>, </a:t>
            </a:r>
            <a:r>
              <a:rPr lang="en-US" sz="1400" dirty="0" err="1" smtClean="0"/>
              <a:t>sedmih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osmih</a:t>
            </a:r>
            <a:r>
              <a:rPr lang="en-US" sz="1400" dirty="0" smtClean="0"/>
              <a:t> </a:t>
            </a:r>
            <a:r>
              <a:rPr lang="en-US" sz="1400" dirty="0" err="1" smtClean="0"/>
              <a:t>razreda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NOSITELJI: 		- </a:t>
            </a:r>
            <a:r>
              <a:rPr lang="en-US" sz="1400" dirty="0" err="1" smtClean="0"/>
              <a:t>djelatnici</a:t>
            </a:r>
            <a:r>
              <a:rPr lang="en-US" sz="1400" dirty="0" smtClean="0"/>
              <a:t> </a:t>
            </a:r>
            <a:r>
              <a:rPr lang="en-US" sz="1400" dirty="0" err="1" smtClean="0"/>
              <a:t>policijske</a:t>
            </a:r>
            <a:r>
              <a:rPr lang="en-US" sz="1400" dirty="0" smtClean="0"/>
              <a:t> </a:t>
            </a:r>
            <a:r>
              <a:rPr lang="en-US" sz="1400" dirty="0" err="1" smtClean="0"/>
              <a:t>postaje</a:t>
            </a:r>
            <a:r>
              <a:rPr lang="en-US" sz="1400" dirty="0" smtClean="0"/>
              <a:t> </a:t>
            </a:r>
            <a:r>
              <a:rPr lang="en-US" sz="1400" dirty="0" err="1" smtClean="0"/>
              <a:t>Zadarske</a:t>
            </a:r>
            <a:r>
              <a:rPr lang="en-US" sz="1400" dirty="0" smtClean="0"/>
              <a:t>, </a:t>
            </a:r>
            <a:r>
              <a:rPr lang="en-US" sz="1400" dirty="0" err="1" smtClean="0"/>
              <a:t>djelatnici</a:t>
            </a:r>
            <a:r>
              <a:rPr lang="en-US" sz="1400" dirty="0" smtClean="0"/>
              <a:t> ZZJZ-</a:t>
            </a:r>
            <a:r>
              <a:rPr lang="en-US" sz="1400" dirty="0" err="1" smtClean="0"/>
              <a:t>Zadar</a:t>
            </a:r>
            <a:r>
              <a:rPr lang="en-US" sz="1400" dirty="0" smtClean="0"/>
              <a:t>, </a:t>
            </a:r>
            <a:r>
              <a:rPr lang="en-US" sz="1400" dirty="0" err="1" smtClean="0"/>
              <a:t>razrednici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NAČIN REALIZACIJE: 	- </a:t>
            </a:r>
            <a:r>
              <a:rPr lang="en-US" sz="1400" dirty="0" err="1" smtClean="0"/>
              <a:t>predavanja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radionice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 smtClean="0"/>
              <a:t>razrednika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VREMENIK:		- </a:t>
            </a:r>
            <a:r>
              <a:rPr lang="en-US" sz="1400" dirty="0" err="1" smtClean="0"/>
              <a:t>tijekom</a:t>
            </a:r>
            <a:r>
              <a:rPr lang="en-US" sz="1400" dirty="0" smtClean="0"/>
              <a:t> </a:t>
            </a:r>
            <a:r>
              <a:rPr lang="en-US" sz="1400" dirty="0" err="1" smtClean="0"/>
              <a:t>drugog</a:t>
            </a:r>
            <a:r>
              <a:rPr lang="en-US" sz="1400" dirty="0" smtClean="0"/>
              <a:t> </a:t>
            </a:r>
            <a:r>
              <a:rPr lang="en-US" sz="1400" dirty="0" err="1" smtClean="0"/>
              <a:t>polugodišta</a:t>
            </a:r>
            <a:r>
              <a:rPr lang="en-US" sz="1400" dirty="0" smtClean="0"/>
              <a:t> (</a:t>
            </a:r>
            <a:r>
              <a:rPr lang="en-US" sz="1400" dirty="0" err="1" smtClean="0"/>
              <a:t>prema</a:t>
            </a:r>
            <a:r>
              <a:rPr lang="en-US" sz="1400" dirty="0" smtClean="0"/>
              <a:t> </a:t>
            </a:r>
            <a:r>
              <a:rPr lang="en-US" sz="1400" dirty="0" err="1" smtClean="0"/>
              <a:t>dogovoru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r>
              <a:rPr lang="en-US" sz="1400" dirty="0" smtClean="0"/>
              <a:t>TROŠKOVNIK:	- </a:t>
            </a:r>
            <a:r>
              <a:rPr lang="en-US" sz="1400" dirty="0" err="1" smtClean="0"/>
              <a:t>uredski</a:t>
            </a:r>
            <a:r>
              <a:rPr lang="en-US" sz="1400" dirty="0" smtClean="0"/>
              <a:t> </a:t>
            </a:r>
            <a:r>
              <a:rPr lang="en-US" sz="1400" dirty="0" err="1" smtClean="0"/>
              <a:t>materijal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NAČIN VREDNOVANJA:	- </a:t>
            </a:r>
            <a:r>
              <a:rPr lang="en-US" sz="1400" dirty="0" err="1" smtClean="0"/>
              <a:t>evaluacija</a:t>
            </a:r>
            <a:r>
              <a:rPr lang="en-US" sz="1400" dirty="0" smtClean="0"/>
              <a:t> </a:t>
            </a:r>
            <a:r>
              <a:rPr lang="en-US" sz="1400" dirty="0" err="1" smtClean="0"/>
              <a:t>putem</a:t>
            </a:r>
            <a:r>
              <a:rPr lang="en-US" sz="1400" dirty="0" smtClean="0"/>
              <a:t> </a:t>
            </a:r>
            <a:r>
              <a:rPr lang="en-US" sz="1400" dirty="0" err="1" smtClean="0"/>
              <a:t>ankete</a:t>
            </a:r>
            <a:endParaRPr lang="en-US" sz="1400" dirty="0" smtClean="0"/>
          </a:p>
          <a:p>
            <a:r>
              <a:rPr lang="en-US" sz="1400" dirty="0"/>
              <a:t>	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60063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458200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SIGURNO PONAŠANJE DJECE NA INTERNETU</a:t>
            </a:r>
          </a:p>
          <a:p>
            <a:endParaRPr lang="en-US" sz="3200" u="sng" dirty="0" smtClean="0"/>
          </a:p>
          <a:p>
            <a:r>
              <a:rPr lang="en-US" sz="1400" dirty="0" smtClean="0"/>
              <a:t>CILJEVI:	- </a:t>
            </a:r>
            <a:r>
              <a:rPr lang="en-US" sz="1400" dirty="0" err="1" smtClean="0"/>
              <a:t>utvrdivanje</a:t>
            </a:r>
            <a:r>
              <a:rPr lang="en-US" sz="1400" dirty="0" smtClean="0"/>
              <a:t> </a:t>
            </a:r>
            <a:r>
              <a:rPr lang="en-US" sz="1400" dirty="0" err="1" smtClean="0"/>
              <a:t>navika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iskustava</a:t>
            </a:r>
            <a:r>
              <a:rPr lang="en-US" sz="1400" dirty="0" smtClean="0"/>
              <a:t> </a:t>
            </a:r>
            <a:r>
              <a:rPr lang="en-US" sz="1400" dirty="0" err="1" smtClean="0"/>
              <a:t>učestalosti</a:t>
            </a:r>
            <a:r>
              <a:rPr lang="en-US" sz="1400" dirty="0" smtClean="0"/>
              <a:t> </a:t>
            </a:r>
            <a:r>
              <a:rPr lang="en-US" sz="1400" dirty="0" err="1" smtClean="0"/>
              <a:t>korištenja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rizičnih</a:t>
            </a:r>
            <a:r>
              <a:rPr lang="en-US" sz="1400" dirty="0" smtClean="0"/>
              <a:t> </a:t>
            </a:r>
            <a:r>
              <a:rPr lang="en-US" sz="1400" dirty="0" err="1" smtClean="0"/>
              <a:t>ponašanja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internetu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- </a:t>
            </a:r>
            <a:r>
              <a:rPr lang="en-US" sz="1400" dirty="0" err="1" smtClean="0"/>
              <a:t>podizanje</a:t>
            </a:r>
            <a:r>
              <a:rPr lang="en-US" sz="1400" dirty="0" smtClean="0"/>
              <a:t> </a:t>
            </a:r>
            <a:r>
              <a:rPr lang="en-US" sz="1400" dirty="0" err="1" smtClean="0"/>
              <a:t>razine</a:t>
            </a:r>
            <a:r>
              <a:rPr lang="en-US" sz="1400" dirty="0" smtClean="0"/>
              <a:t> </a:t>
            </a:r>
            <a:r>
              <a:rPr lang="en-US" sz="1400" dirty="0" err="1" smtClean="0"/>
              <a:t>znanja</a:t>
            </a:r>
            <a:r>
              <a:rPr lang="en-US" sz="1400" dirty="0" smtClean="0"/>
              <a:t> o </a:t>
            </a:r>
            <a:r>
              <a:rPr lang="en-US" sz="1400" dirty="0" err="1" smtClean="0"/>
              <a:t>mogućim</a:t>
            </a:r>
            <a:r>
              <a:rPr lang="en-US" sz="1400" dirty="0" smtClean="0"/>
              <a:t> </a:t>
            </a:r>
            <a:r>
              <a:rPr lang="en-US" sz="1400" dirty="0" err="1" smtClean="0"/>
              <a:t>opasnostima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rizičnim</a:t>
            </a:r>
            <a:r>
              <a:rPr lang="en-US" sz="1400" dirty="0" smtClean="0"/>
              <a:t> </a:t>
            </a:r>
            <a:r>
              <a:rPr lang="en-US" sz="1400" dirty="0" err="1" smtClean="0"/>
              <a:t>ponašanjima</a:t>
            </a:r>
            <a:r>
              <a:rPr lang="en-US" sz="1400" dirty="0" smtClean="0"/>
              <a:t>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prekomjernom</a:t>
            </a:r>
            <a:r>
              <a:rPr lang="en-US" sz="1400" dirty="0" smtClean="0"/>
              <a:t> 	</a:t>
            </a:r>
            <a:r>
              <a:rPr lang="en-US" sz="1400" dirty="0" err="1" smtClean="0"/>
              <a:t>korištenju</a:t>
            </a:r>
            <a:r>
              <a:rPr lang="en-US" sz="1400" dirty="0" smtClean="0"/>
              <a:t> </a:t>
            </a:r>
            <a:r>
              <a:rPr lang="en-US" sz="1400" dirty="0" err="1" smtClean="0"/>
              <a:t>interneta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NAMJENA:	</a:t>
            </a:r>
            <a:r>
              <a:rPr lang="en-US" sz="1400" dirty="0" err="1" smtClean="0"/>
              <a:t>učenici</a:t>
            </a:r>
            <a:r>
              <a:rPr lang="en-US" sz="1400" dirty="0" smtClean="0"/>
              <a:t> </a:t>
            </a:r>
            <a:r>
              <a:rPr lang="en-US" sz="1400" dirty="0" err="1" smtClean="0"/>
              <a:t>šestih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sedmih</a:t>
            </a:r>
            <a:r>
              <a:rPr lang="en-US" sz="1400" dirty="0" smtClean="0"/>
              <a:t> </a:t>
            </a:r>
            <a:r>
              <a:rPr lang="en-US" sz="1400" dirty="0" err="1" smtClean="0"/>
              <a:t>razreda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NOSITELJI: - </a:t>
            </a:r>
            <a:r>
              <a:rPr lang="en-US" sz="1400" dirty="0" err="1" smtClean="0"/>
              <a:t>radna</a:t>
            </a:r>
            <a:r>
              <a:rPr lang="en-US" sz="1400" dirty="0" smtClean="0"/>
              <a:t> </a:t>
            </a:r>
            <a:r>
              <a:rPr lang="en-US" sz="1400" dirty="0" err="1" smtClean="0"/>
              <a:t>skupina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problematiku</a:t>
            </a:r>
            <a:r>
              <a:rPr lang="en-US" sz="1400" dirty="0" smtClean="0"/>
              <a:t> </a:t>
            </a:r>
            <a:r>
              <a:rPr lang="en-US" sz="1400" dirty="0" err="1" smtClean="0"/>
              <a:t>sigurnog</a:t>
            </a:r>
            <a:r>
              <a:rPr lang="en-US" sz="1400" dirty="0" smtClean="0"/>
              <a:t> </a:t>
            </a:r>
            <a:r>
              <a:rPr lang="en-US" sz="1400" dirty="0" err="1" smtClean="0"/>
              <a:t>ponašanja</a:t>
            </a:r>
            <a:r>
              <a:rPr lang="en-US" sz="1400" dirty="0" smtClean="0"/>
              <a:t> </a:t>
            </a:r>
            <a:r>
              <a:rPr lang="en-US" sz="1400" dirty="0" err="1" smtClean="0"/>
              <a:t>mladih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internetu</a:t>
            </a:r>
            <a:r>
              <a:rPr lang="en-US" sz="1400" dirty="0" smtClean="0"/>
              <a:t>, </a:t>
            </a:r>
            <a:r>
              <a:rPr lang="en-US" sz="1400" dirty="0" err="1" smtClean="0"/>
              <a:t>vijeće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	</a:t>
            </a:r>
            <a:r>
              <a:rPr lang="en-US" sz="1400" dirty="0" err="1" smtClean="0"/>
              <a:t>prevenciju</a:t>
            </a:r>
            <a:r>
              <a:rPr lang="en-US" sz="1400" dirty="0" smtClean="0"/>
              <a:t> </a:t>
            </a:r>
            <a:r>
              <a:rPr lang="en-US" sz="1400" dirty="0" err="1" smtClean="0"/>
              <a:t>kriminaliteta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području</a:t>
            </a:r>
            <a:r>
              <a:rPr lang="en-US" sz="1400" dirty="0" smtClean="0"/>
              <a:t> </a:t>
            </a:r>
            <a:r>
              <a:rPr lang="en-US" sz="1400" dirty="0" err="1" smtClean="0"/>
              <a:t>Zadarske</a:t>
            </a:r>
            <a:r>
              <a:rPr lang="en-US" sz="1400" dirty="0" smtClean="0"/>
              <a:t> </a:t>
            </a:r>
            <a:r>
              <a:rPr lang="en-US" sz="1400" dirty="0" err="1" smtClean="0"/>
              <a:t>županije</a:t>
            </a:r>
            <a:r>
              <a:rPr lang="en-US" sz="1400" dirty="0" smtClean="0"/>
              <a:t>, </a:t>
            </a:r>
            <a:r>
              <a:rPr lang="en-US" sz="1400" dirty="0" err="1" smtClean="0"/>
              <a:t>školski</a:t>
            </a:r>
            <a:r>
              <a:rPr lang="en-US" sz="1400" dirty="0" smtClean="0"/>
              <a:t> </a:t>
            </a:r>
            <a:r>
              <a:rPr lang="en-US" sz="1400" dirty="0" err="1" smtClean="0"/>
              <a:t>psiholog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NAČIN REALIZACIJE: </a:t>
            </a:r>
            <a:r>
              <a:rPr lang="en-US" sz="1400" dirty="0" err="1" smtClean="0"/>
              <a:t>Komponente</a:t>
            </a:r>
            <a:r>
              <a:rPr lang="en-US" sz="1400" dirty="0" smtClean="0"/>
              <a:t>: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	- </a:t>
            </a:r>
            <a:r>
              <a:rPr lang="en-US" sz="1400" dirty="0" err="1" smtClean="0"/>
              <a:t>anketiranje</a:t>
            </a:r>
            <a:r>
              <a:rPr lang="en-US" sz="1400" dirty="0" smtClean="0"/>
              <a:t> </a:t>
            </a:r>
            <a:r>
              <a:rPr lang="en-US" sz="1400" dirty="0" err="1" smtClean="0"/>
              <a:t>učenika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		- </a:t>
            </a:r>
            <a:r>
              <a:rPr lang="en-US" sz="1400" dirty="0" err="1" smtClean="0"/>
              <a:t>edukacija</a:t>
            </a:r>
            <a:r>
              <a:rPr lang="en-US" sz="1400" dirty="0" smtClean="0"/>
              <a:t> </a:t>
            </a:r>
            <a:r>
              <a:rPr lang="en-US" sz="1400" dirty="0" err="1" smtClean="0"/>
              <a:t>učenika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		- </a:t>
            </a:r>
            <a:r>
              <a:rPr lang="en-US" sz="1400" dirty="0" err="1" smtClean="0"/>
              <a:t>parlaonice</a:t>
            </a:r>
            <a:endParaRPr lang="en-US" sz="1400" dirty="0" smtClean="0"/>
          </a:p>
          <a:p>
            <a:r>
              <a:rPr lang="en-US" sz="1400" dirty="0" smtClean="0"/>
              <a:t>VREMENIK:		- </a:t>
            </a:r>
            <a:r>
              <a:rPr lang="en-US" sz="1400" dirty="0" err="1" smtClean="0"/>
              <a:t>tijekom</a:t>
            </a:r>
            <a:r>
              <a:rPr lang="en-US" sz="1400" dirty="0" smtClean="0"/>
              <a:t> </a:t>
            </a:r>
            <a:r>
              <a:rPr lang="en-US" sz="1400" dirty="0" err="1" smtClean="0"/>
              <a:t>nastavne</a:t>
            </a:r>
            <a:r>
              <a:rPr lang="en-US" sz="1400" dirty="0" smtClean="0"/>
              <a:t> </a:t>
            </a:r>
            <a:r>
              <a:rPr lang="en-US" sz="1400" dirty="0" err="1" smtClean="0"/>
              <a:t>godine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TROŠKOVNIK:	- </a:t>
            </a:r>
            <a:r>
              <a:rPr lang="en-US" sz="1400" dirty="0" err="1" smtClean="0"/>
              <a:t>uredski</a:t>
            </a:r>
            <a:r>
              <a:rPr lang="en-US" sz="1400" dirty="0" smtClean="0"/>
              <a:t> </a:t>
            </a:r>
            <a:r>
              <a:rPr lang="en-US" sz="1400" dirty="0" err="1" smtClean="0"/>
              <a:t>materijal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NAČIN REALIZACIJE: -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početku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kraju</a:t>
            </a:r>
            <a:r>
              <a:rPr lang="en-US" sz="1400" dirty="0" smtClean="0"/>
              <a:t> </a:t>
            </a:r>
            <a:r>
              <a:rPr lang="en-US" sz="1400" dirty="0" err="1" smtClean="0"/>
              <a:t>predavanja</a:t>
            </a:r>
            <a:r>
              <a:rPr lang="en-US" sz="1400" dirty="0" smtClean="0"/>
              <a:t>/</a:t>
            </a:r>
            <a:r>
              <a:rPr lang="en-US" sz="1400" dirty="0" err="1" smtClean="0"/>
              <a:t>parlaonice</a:t>
            </a:r>
            <a:r>
              <a:rPr lang="en-US" sz="1400" dirty="0" smtClean="0"/>
              <a:t> </a:t>
            </a:r>
            <a:r>
              <a:rPr lang="en-US" sz="1400" dirty="0" err="1" smtClean="0"/>
              <a:t>učenici</a:t>
            </a:r>
            <a:r>
              <a:rPr lang="en-US" sz="1400" dirty="0" smtClean="0"/>
              <a:t> </a:t>
            </a:r>
            <a:r>
              <a:rPr lang="en-US" sz="1400" dirty="0" err="1" smtClean="0"/>
              <a:t>ispunjavaju</a:t>
            </a:r>
            <a:r>
              <a:rPr lang="en-US" sz="1400" dirty="0" smtClean="0"/>
              <a:t> </a:t>
            </a:r>
            <a:r>
              <a:rPr lang="en-US" sz="1400" dirty="0" err="1" smtClean="0"/>
              <a:t>upitnik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307380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45820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MOJE SNAGE I POTEŠKOĆE</a:t>
            </a:r>
          </a:p>
          <a:p>
            <a:endParaRPr lang="en-US" sz="3200" u="sng" dirty="0"/>
          </a:p>
          <a:p>
            <a:r>
              <a:rPr lang="en-US" dirty="0" smtClean="0"/>
              <a:t>CILJEVI:			- </a:t>
            </a:r>
            <a:r>
              <a:rPr lang="en-US" dirty="0" err="1" smtClean="0"/>
              <a:t>otkriti</a:t>
            </a:r>
            <a:r>
              <a:rPr lang="en-US" dirty="0" smtClean="0"/>
              <a:t> </a:t>
            </a:r>
            <a:r>
              <a:rPr lang="en-US" dirty="0" err="1" smtClean="0"/>
              <a:t>emocionalno</a:t>
            </a:r>
            <a:r>
              <a:rPr lang="en-US" dirty="0" smtClean="0"/>
              <a:t> </a:t>
            </a:r>
            <a:r>
              <a:rPr lang="en-US" dirty="0" err="1" smtClean="0"/>
              <a:t>rizične</a:t>
            </a:r>
            <a:r>
              <a:rPr lang="en-US" dirty="0" smtClean="0"/>
              <a:t> </a:t>
            </a:r>
            <a:r>
              <a:rPr lang="en-US" dirty="0" err="1" smtClean="0"/>
              <a:t>učenike</a:t>
            </a:r>
            <a:r>
              <a:rPr lang="en-US" dirty="0" smtClean="0"/>
              <a:t>, </a:t>
            </a:r>
            <a:r>
              <a:rPr lang="en-US" dirty="0" err="1" smtClean="0"/>
              <a:t>usmjeriti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 			</a:t>
            </a:r>
            <a:r>
              <a:rPr lang="en-US" dirty="0" err="1" smtClean="0"/>
              <a:t>mjere</a:t>
            </a:r>
            <a:r>
              <a:rPr lang="en-US" dirty="0" smtClean="0"/>
              <a:t> </a:t>
            </a:r>
            <a:r>
              <a:rPr lang="en-US" dirty="0" err="1" smtClean="0"/>
              <a:t>pomoći</a:t>
            </a:r>
            <a:r>
              <a:rPr lang="en-US" dirty="0" smtClean="0"/>
              <a:t> </a:t>
            </a:r>
            <a:r>
              <a:rPr lang="en-US" dirty="0" err="1" smtClean="0"/>
              <a:t>roditeljima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učenicima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NAMJENA:		- </a:t>
            </a:r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 err="1" smtClean="0"/>
              <a:t>sedmih</a:t>
            </a:r>
            <a:r>
              <a:rPr lang="en-US" dirty="0" smtClean="0"/>
              <a:t> </a:t>
            </a:r>
            <a:r>
              <a:rPr lang="en-US" dirty="0" err="1" smtClean="0"/>
              <a:t>razreda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NOSITELJI:		- </a:t>
            </a:r>
            <a:r>
              <a:rPr lang="en-US" dirty="0" err="1"/>
              <a:t>s</a:t>
            </a:r>
            <a:r>
              <a:rPr lang="en-US" dirty="0" err="1" smtClean="0"/>
              <a:t>lužba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mentalno</a:t>
            </a:r>
            <a:r>
              <a:rPr lang="en-US" dirty="0" smtClean="0"/>
              <a:t> </a:t>
            </a:r>
            <a:r>
              <a:rPr lang="en-US" dirty="0" err="1" smtClean="0"/>
              <a:t>zdravlje</a:t>
            </a:r>
            <a:r>
              <a:rPr lang="en-US" dirty="0" smtClean="0"/>
              <a:t>, </a:t>
            </a:r>
            <a:r>
              <a:rPr lang="en-US" dirty="0" err="1" smtClean="0"/>
              <a:t>Psiholog</a:t>
            </a:r>
            <a:r>
              <a:rPr lang="en-US" dirty="0" smtClean="0"/>
              <a:t>, </a:t>
            </a:r>
            <a:r>
              <a:rPr lang="en-US" dirty="0" err="1" smtClean="0"/>
              <a:t>Liječnik</a:t>
            </a:r>
            <a:r>
              <a:rPr lang="en-US" dirty="0" smtClean="0"/>
              <a:t> 			</a:t>
            </a:r>
            <a:r>
              <a:rPr lang="en-US" dirty="0" err="1" smtClean="0"/>
              <a:t>školske</a:t>
            </a:r>
            <a:r>
              <a:rPr lang="en-US" dirty="0" smtClean="0"/>
              <a:t> medicine</a:t>
            </a:r>
          </a:p>
          <a:p>
            <a:endParaRPr lang="en-US" dirty="0"/>
          </a:p>
          <a:p>
            <a:r>
              <a:rPr lang="en-US" dirty="0" smtClean="0"/>
              <a:t>NAČIN REALIZACIJE:	-</a:t>
            </a:r>
            <a:r>
              <a:rPr lang="en-US" dirty="0" err="1" smtClean="0"/>
              <a:t>Edukacija</a:t>
            </a:r>
            <a:r>
              <a:rPr lang="en-US" dirty="0" smtClean="0"/>
              <a:t> </a:t>
            </a:r>
            <a:r>
              <a:rPr lang="en-US" dirty="0" err="1" smtClean="0"/>
              <a:t>učitelja</a:t>
            </a:r>
            <a:r>
              <a:rPr lang="en-US" dirty="0" smtClean="0"/>
              <a:t>, </a:t>
            </a:r>
            <a:r>
              <a:rPr lang="en-US" dirty="0" err="1" smtClean="0"/>
              <a:t>provodenje</a:t>
            </a:r>
            <a:r>
              <a:rPr lang="en-US" dirty="0" smtClean="0"/>
              <a:t> </a:t>
            </a:r>
            <a:r>
              <a:rPr lang="en-US" dirty="0" err="1" smtClean="0"/>
              <a:t>anketa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VREMENIK:		- </a:t>
            </a:r>
            <a:r>
              <a:rPr lang="en-US" dirty="0" err="1" smtClean="0"/>
              <a:t>listopad</a:t>
            </a:r>
            <a:r>
              <a:rPr lang="en-US" dirty="0" smtClean="0"/>
              <a:t>, </a:t>
            </a:r>
            <a:r>
              <a:rPr lang="en-US" dirty="0" err="1" smtClean="0"/>
              <a:t>studeni</a:t>
            </a:r>
            <a:r>
              <a:rPr lang="en-US" dirty="0" smtClean="0"/>
              <a:t> 2018. g.</a:t>
            </a:r>
          </a:p>
          <a:p>
            <a:endParaRPr lang="en-US" dirty="0"/>
          </a:p>
          <a:p>
            <a:r>
              <a:rPr lang="en-US" dirty="0" smtClean="0"/>
              <a:t>TROŠKOVNIK:		-ZJZ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Služba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mentalno</a:t>
            </a:r>
            <a:r>
              <a:rPr lang="en-US" dirty="0" smtClean="0"/>
              <a:t> </a:t>
            </a:r>
            <a:r>
              <a:rPr lang="en-US" dirty="0" err="1" smtClean="0"/>
              <a:t>zdravlje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NAČIN VREDNOVANJA:	- </a:t>
            </a:r>
            <a:r>
              <a:rPr lang="en-US" dirty="0" err="1" smtClean="0"/>
              <a:t>standardizirani</a:t>
            </a:r>
            <a:r>
              <a:rPr lang="en-US" dirty="0" smtClean="0"/>
              <a:t> </a:t>
            </a:r>
            <a:r>
              <a:rPr lang="en-US" dirty="0" err="1" smtClean="0"/>
              <a:t>upitnik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0396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839200" cy="698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ŽIVIM ŽIVOT BEZ NASILJA</a:t>
            </a:r>
          </a:p>
          <a:p>
            <a:endParaRPr lang="en-US" sz="3200" u="sng" dirty="0"/>
          </a:p>
          <a:p>
            <a:r>
              <a:rPr lang="en-US" sz="1600" dirty="0" smtClean="0"/>
              <a:t>CILJEVI:</a:t>
            </a:r>
            <a:endParaRPr lang="en-US" sz="1600" dirty="0"/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izgradnja</a:t>
            </a:r>
            <a:r>
              <a:rPr lang="en-US" sz="1600" dirty="0" smtClean="0"/>
              <a:t> </a:t>
            </a:r>
            <a:r>
              <a:rPr lang="en-US" sz="1600" dirty="0" err="1" smtClean="0"/>
              <a:t>kulture</a:t>
            </a:r>
            <a:r>
              <a:rPr lang="en-US" sz="1600" dirty="0" smtClean="0"/>
              <a:t> </a:t>
            </a:r>
            <a:r>
              <a:rPr lang="en-US" sz="1600" dirty="0" err="1" smtClean="0"/>
              <a:t>nenasilja</a:t>
            </a:r>
            <a:r>
              <a:rPr lang="en-US" sz="1600" dirty="0" smtClean="0"/>
              <a:t> </a:t>
            </a:r>
            <a:r>
              <a:rPr lang="en-US" sz="1600" dirty="0" err="1" smtClean="0"/>
              <a:t>medu</a:t>
            </a:r>
            <a:r>
              <a:rPr lang="en-US" sz="1600" dirty="0" smtClean="0"/>
              <a:t> </a:t>
            </a:r>
            <a:r>
              <a:rPr lang="en-US" sz="1600" dirty="0" err="1" smtClean="0"/>
              <a:t>mladima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prevencija</a:t>
            </a:r>
            <a:r>
              <a:rPr lang="en-US" sz="1600" dirty="0" smtClean="0"/>
              <a:t> </a:t>
            </a:r>
            <a:r>
              <a:rPr lang="en-US" sz="1600" dirty="0" err="1" smtClean="0"/>
              <a:t>svih</a:t>
            </a:r>
            <a:r>
              <a:rPr lang="en-US" sz="1600" dirty="0" smtClean="0"/>
              <a:t> </a:t>
            </a:r>
            <a:r>
              <a:rPr lang="en-US" sz="1600" dirty="0" err="1" smtClean="0"/>
              <a:t>oblika</a:t>
            </a:r>
            <a:r>
              <a:rPr lang="en-US" sz="1600" dirty="0" smtClean="0"/>
              <a:t> </a:t>
            </a:r>
            <a:r>
              <a:rPr lang="en-US" sz="1600" dirty="0" err="1" smtClean="0"/>
              <a:t>nasilja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NAMJENA: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Učenici</a:t>
            </a:r>
            <a:r>
              <a:rPr lang="en-US" sz="1600" dirty="0" smtClean="0"/>
              <a:t> </a:t>
            </a:r>
            <a:r>
              <a:rPr lang="en-US" sz="1600" dirty="0" err="1" smtClean="0"/>
              <a:t>sedmih</a:t>
            </a:r>
            <a:r>
              <a:rPr lang="en-US" sz="1600" dirty="0" smtClean="0"/>
              <a:t> </a:t>
            </a:r>
            <a:r>
              <a:rPr lang="en-US" sz="1600" dirty="0" err="1" smtClean="0"/>
              <a:t>razreda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NOSITELJI: Grad </a:t>
            </a:r>
            <a:r>
              <a:rPr lang="en-US" sz="1600" dirty="0" err="1" smtClean="0"/>
              <a:t>Zadar</a:t>
            </a:r>
            <a:r>
              <a:rPr lang="en-US" sz="1600" dirty="0" smtClean="0"/>
              <a:t>, </a:t>
            </a:r>
            <a:r>
              <a:rPr lang="en-US" sz="1600" dirty="0" err="1" smtClean="0"/>
              <a:t>Vijeće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prevenciju</a:t>
            </a:r>
            <a:r>
              <a:rPr lang="en-US" sz="1600" dirty="0" smtClean="0"/>
              <a:t> </a:t>
            </a:r>
            <a:r>
              <a:rPr lang="en-US" sz="1600" dirty="0" err="1" smtClean="0"/>
              <a:t>kriminaliteta</a:t>
            </a:r>
            <a:r>
              <a:rPr lang="en-US" sz="1600" dirty="0" smtClean="0"/>
              <a:t>, UO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odgoj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školstvo</a:t>
            </a:r>
            <a:r>
              <a:rPr lang="en-US" sz="1600" dirty="0" smtClean="0"/>
              <a:t>, </a:t>
            </a:r>
            <a:r>
              <a:rPr lang="en-US" sz="1600" dirty="0" err="1" smtClean="0"/>
              <a:t>djelatnici</a:t>
            </a:r>
            <a:r>
              <a:rPr lang="en-US" sz="1600" dirty="0" smtClean="0"/>
              <a:t> 	   </a:t>
            </a:r>
            <a:r>
              <a:rPr lang="en-US" sz="1600" dirty="0" err="1" smtClean="0"/>
              <a:t>policijske</a:t>
            </a:r>
            <a:r>
              <a:rPr lang="en-US" sz="1600" dirty="0" smtClean="0"/>
              <a:t> </a:t>
            </a:r>
            <a:r>
              <a:rPr lang="en-US" sz="1600" dirty="0" err="1" smtClean="0"/>
              <a:t>postaje</a:t>
            </a:r>
            <a:r>
              <a:rPr lang="en-US" sz="1600" dirty="0" smtClean="0"/>
              <a:t> </a:t>
            </a:r>
            <a:r>
              <a:rPr lang="en-US" sz="1600" dirty="0" err="1" smtClean="0"/>
              <a:t>Zadarske</a:t>
            </a:r>
            <a:r>
              <a:rPr lang="en-US" sz="1600" dirty="0" smtClean="0"/>
              <a:t>, SRS, </a:t>
            </a:r>
            <a:r>
              <a:rPr lang="en-US" sz="1600" dirty="0" err="1" smtClean="0"/>
              <a:t>razrednici</a:t>
            </a:r>
            <a:r>
              <a:rPr lang="en-US" sz="1600" dirty="0" smtClean="0"/>
              <a:t> </a:t>
            </a:r>
            <a:r>
              <a:rPr lang="en-US" sz="1600" dirty="0" err="1" smtClean="0"/>
              <a:t>sedmih</a:t>
            </a:r>
            <a:r>
              <a:rPr lang="en-US" sz="1600" dirty="0" smtClean="0"/>
              <a:t> </a:t>
            </a:r>
            <a:r>
              <a:rPr lang="en-US" sz="1600" dirty="0" err="1" smtClean="0"/>
              <a:t>razreda</a:t>
            </a:r>
            <a:r>
              <a:rPr lang="en-US" sz="1600" dirty="0" smtClean="0"/>
              <a:t>, </a:t>
            </a:r>
            <a:r>
              <a:rPr lang="en-US" sz="1600" dirty="0" err="1" smtClean="0"/>
              <a:t>glumci</a:t>
            </a:r>
            <a:r>
              <a:rPr lang="en-US" sz="1600" dirty="0" smtClean="0"/>
              <a:t> </a:t>
            </a:r>
            <a:r>
              <a:rPr lang="en-US" sz="1600" dirty="0" err="1" smtClean="0"/>
              <a:t>kazališta</a:t>
            </a:r>
            <a:r>
              <a:rPr lang="en-US" sz="1600" dirty="0" smtClean="0"/>
              <a:t> The 		</a:t>
            </a:r>
            <a:r>
              <a:rPr lang="en-US" sz="1600" dirty="0" err="1" smtClean="0"/>
              <a:t>Arto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NAČIN REALIZACIJE: -</a:t>
            </a:r>
            <a:r>
              <a:rPr lang="en-US" sz="1600" dirty="0" err="1" smtClean="0"/>
              <a:t>edukativna</a:t>
            </a:r>
            <a:r>
              <a:rPr lang="en-US" sz="1600" dirty="0" smtClean="0"/>
              <a:t> </a:t>
            </a:r>
            <a:r>
              <a:rPr lang="en-US" sz="1600" dirty="0" err="1" smtClean="0"/>
              <a:t>predavanja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interaktivne</a:t>
            </a:r>
            <a:r>
              <a:rPr lang="en-US" sz="1600" dirty="0" smtClean="0"/>
              <a:t> </a:t>
            </a:r>
            <a:r>
              <a:rPr lang="en-US" sz="1600" dirty="0" err="1" smtClean="0"/>
              <a:t>radionice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- </a:t>
            </a:r>
            <a:r>
              <a:rPr lang="en-US" sz="1600" dirty="0" err="1" smtClean="0"/>
              <a:t>izvodenje</a:t>
            </a:r>
            <a:r>
              <a:rPr lang="en-US" sz="1600" dirty="0" smtClean="0"/>
              <a:t> </a:t>
            </a:r>
            <a:r>
              <a:rPr lang="en-US" sz="1600" dirty="0" err="1" smtClean="0"/>
              <a:t>predstave</a:t>
            </a:r>
            <a:r>
              <a:rPr lang="en-US" sz="1600" dirty="0" smtClean="0"/>
              <a:t> </a:t>
            </a:r>
            <a:r>
              <a:rPr lang="en-US" sz="1600" i="1" dirty="0" err="1" smtClean="0"/>
              <a:t>Nasilje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za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nasilje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nema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opravdanja</a:t>
            </a:r>
            <a:r>
              <a:rPr lang="en-US" sz="1600" dirty="0" smtClean="0"/>
              <a:t> u </a:t>
            </a:r>
            <a:r>
              <a:rPr lang="en-US" sz="1600" dirty="0" err="1" smtClean="0"/>
              <a:t>režiji</a:t>
            </a:r>
            <a:r>
              <a:rPr lang="en-US" sz="1600" dirty="0" smtClean="0"/>
              <a:t> </a:t>
            </a:r>
            <a:r>
              <a:rPr lang="en-US" sz="1600" dirty="0" err="1" smtClean="0"/>
              <a:t>glumca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		</a:t>
            </a:r>
            <a:r>
              <a:rPr lang="en-US" sz="1600" dirty="0" err="1" smtClean="0"/>
              <a:t>Zijaha</a:t>
            </a:r>
            <a:r>
              <a:rPr lang="en-US" sz="1600" dirty="0" smtClean="0"/>
              <a:t> </a:t>
            </a:r>
            <a:r>
              <a:rPr lang="en-US" sz="1600" dirty="0" err="1" smtClean="0"/>
              <a:t>Sokolovića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- </a:t>
            </a:r>
            <a:r>
              <a:rPr lang="en-US" sz="1600" dirty="0" err="1" smtClean="0"/>
              <a:t>izrada</a:t>
            </a:r>
            <a:r>
              <a:rPr lang="en-US" sz="1600" dirty="0" smtClean="0"/>
              <a:t> </a:t>
            </a:r>
            <a:r>
              <a:rPr lang="en-US" sz="1600" dirty="0" err="1" smtClean="0"/>
              <a:t>likovnih</a:t>
            </a:r>
            <a:r>
              <a:rPr lang="en-US" sz="1600" dirty="0" smtClean="0"/>
              <a:t> </a:t>
            </a:r>
            <a:r>
              <a:rPr lang="en-US" sz="1600" dirty="0" err="1" smtClean="0"/>
              <a:t>radova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VREMENIK:	- </a:t>
            </a:r>
            <a:r>
              <a:rPr lang="en-US" sz="1600" dirty="0" err="1" smtClean="0"/>
              <a:t>travanj</a:t>
            </a:r>
            <a:r>
              <a:rPr lang="en-US" sz="1600" dirty="0" smtClean="0"/>
              <a:t> 2018. g.</a:t>
            </a:r>
          </a:p>
          <a:p>
            <a:endParaRPr lang="en-US" sz="1600" dirty="0"/>
          </a:p>
          <a:p>
            <a:r>
              <a:rPr lang="en-US" sz="1600" dirty="0" smtClean="0"/>
              <a:t>TROŠKOVNIK:	-Grad </a:t>
            </a:r>
            <a:r>
              <a:rPr lang="en-US" sz="1600" dirty="0" err="1" smtClean="0"/>
              <a:t>Zadar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NAČIN VREDNOVANJA: </a:t>
            </a:r>
            <a:r>
              <a:rPr lang="en-US" sz="1600" dirty="0" err="1" smtClean="0"/>
              <a:t>Upitnici</a:t>
            </a:r>
            <a:r>
              <a:rPr lang="en-US" sz="1600" dirty="0" smtClean="0"/>
              <a:t>, </a:t>
            </a:r>
            <a:r>
              <a:rPr lang="en-US" sz="1600" dirty="0" err="1" smtClean="0"/>
              <a:t>ankete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8004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610600" cy="750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PREVENCIJA SEKSULANOG NASILJA NAD DJECOM- </a:t>
            </a:r>
            <a:r>
              <a:rPr lang="en-US" sz="3200" u="sng" dirty="0" err="1" smtClean="0"/>
              <a:t>Kampanja</a:t>
            </a:r>
            <a:r>
              <a:rPr lang="en-US" sz="3200" u="sng" dirty="0" smtClean="0"/>
              <a:t> 1 od 5</a:t>
            </a:r>
          </a:p>
          <a:p>
            <a:endParaRPr lang="en-US" sz="3200" u="sng" dirty="0"/>
          </a:p>
          <a:p>
            <a:r>
              <a:rPr lang="en-US" sz="1400" dirty="0" smtClean="0"/>
              <a:t>CILJEVI:		- </a:t>
            </a:r>
            <a:r>
              <a:rPr lang="en-US" sz="1400" dirty="0" err="1" smtClean="0"/>
              <a:t>prevenirati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educirati</a:t>
            </a:r>
            <a:r>
              <a:rPr lang="en-US" sz="1400" dirty="0" smtClean="0"/>
              <a:t> </a:t>
            </a:r>
            <a:r>
              <a:rPr lang="en-US" sz="1400" dirty="0" err="1" smtClean="0"/>
              <a:t>učenike</a:t>
            </a:r>
            <a:r>
              <a:rPr lang="en-US" sz="1400" dirty="0" smtClean="0"/>
              <a:t> o </a:t>
            </a:r>
            <a:r>
              <a:rPr lang="en-US" sz="1400" i="1" dirty="0" err="1" smtClean="0"/>
              <a:t>Pravilu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donjeg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rublja</a:t>
            </a:r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r>
              <a:rPr lang="en-US" sz="1400" dirty="0" smtClean="0"/>
              <a:t>NAMJENA: 		- </a:t>
            </a:r>
            <a:r>
              <a:rPr lang="en-US" sz="1400" dirty="0" err="1" smtClean="0"/>
              <a:t>informirati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poučiti</a:t>
            </a:r>
            <a:r>
              <a:rPr lang="en-US" sz="1400" dirty="0" smtClean="0"/>
              <a:t> </a:t>
            </a:r>
            <a:r>
              <a:rPr lang="en-US" sz="1400" dirty="0" err="1" smtClean="0"/>
              <a:t>učenike</a:t>
            </a:r>
            <a:r>
              <a:rPr lang="en-US" sz="1400" dirty="0" smtClean="0"/>
              <a:t> </a:t>
            </a:r>
            <a:r>
              <a:rPr lang="en-US" sz="1400" dirty="0" err="1" smtClean="0"/>
              <a:t>prvih</a:t>
            </a:r>
            <a:r>
              <a:rPr lang="en-US" sz="1400" dirty="0" smtClean="0"/>
              <a:t> </a:t>
            </a:r>
            <a:r>
              <a:rPr lang="en-US" sz="1400" dirty="0" err="1" smtClean="0"/>
              <a:t>razreda</a:t>
            </a:r>
            <a:r>
              <a:rPr lang="en-US" sz="1400" dirty="0" smtClean="0"/>
              <a:t> o </a:t>
            </a:r>
            <a:r>
              <a:rPr lang="en-US" sz="1400" dirty="0" err="1" smtClean="0"/>
              <a:t>samozaštiti</a:t>
            </a:r>
            <a:r>
              <a:rPr lang="en-US" sz="1400" dirty="0" smtClean="0"/>
              <a:t> 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NOSITELJI:		- </a:t>
            </a:r>
            <a:r>
              <a:rPr lang="en-US" sz="1400" dirty="0" err="1" smtClean="0"/>
              <a:t>organizator</a:t>
            </a:r>
            <a:r>
              <a:rPr lang="en-US" sz="1400" dirty="0" smtClean="0"/>
              <a:t> </a:t>
            </a:r>
            <a:r>
              <a:rPr lang="en-US" sz="1400" dirty="0" err="1" smtClean="0"/>
              <a:t>kampanje</a:t>
            </a:r>
            <a:r>
              <a:rPr lang="en-US" sz="1400" dirty="0" smtClean="0"/>
              <a:t> je </a:t>
            </a:r>
            <a:r>
              <a:rPr lang="en-US" sz="1400" dirty="0" err="1" smtClean="0"/>
              <a:t>Vijeće</a:t>
            </a:r>
            <a:r>
              <a:rPr lang="en-US" sz="1400" dirty="0" smtClean="0"/>
              <a:t> Europe; </a:t>
            </a:r>
            <a:r>
              <a:rPr lang="en-US" sz="1400" dirty="0" err="1" smtClean="0"/>
              <a:t>voditelj</a:t>
            </a:r>
            <a:r>
              <a:rPr lang="en-US" sz="1400" dirty="0" smtClean="0"/>
              <a:t> </a:t>
            </a:r>
            <a:r>
              <a:rPr lang="en-US" sz="1400" dirty="0" err="1" smtClean="0"/>
              <a:t>stručni</a:t>
            </a:r>
            <a:r>
              <a:rPr lang="en-US" sz="1400" dirty="0" smtClean="0"/>
              <a:t> </a:t>
            </a:r>
            <a:r>
              <a:rPr lang="en-US" sz="1400" dirty="0" err="1" smtClean="0"/>
              <a:t>suradnik</a:t>
            </a:r>
            <a:r>
              <a:rPr lang="en-US" sz="1400" dirty="0" smtClean="0"/>
              <a:t> </a:t>
            </a:r>
            <a:r>
              <a:rPr lang="en-US" sz="1400" dirty="0" err="1" smtClean="0"/>
              <a:t>psiholog</a:t>
            </a:r>
            <a:r>
              <a:rPr lang="en-US" sz="1400" dirty="0" smtClean="0"/>
              <a:t> 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NAČIN REALIZACIJE:	-</a:t>
            </a:r>
            <a:r>
              <a:rPr lang="en-US" sz="1400" dirty="0" err="1" smtClean="0"/>
              <a:t>Radionica</a:t>
            </a:r>
            <a:r>
              <a:rPr lang="en-US" sz="1400" dirty="0" smtClean="0"/>
              <a:t>, web </a:t>
            </a:r>
            <a:r>
              <a:rPr lang="en-US" sz="1400" dirty="0" err="1" smtClean="0"/>
              <a:t>slikovnica</a:t>
            </a:r>
            <a:r>
              <a:rPr lang="en-US" sz="1400" dirty="0" smtClean="0"/>
              <a:t>, </a:t>
            </a:r>
            <a:r>
              <a:rPr lang="en-US" sz="1400" dirty="0" err="1" smtClean="0"/>
              <a:t>diskusija</a:t>
            </a:r>
            <a:r>
              <a:rPr lang="en-US" sz="1400" dirty="0" smtClean="0"/>
              <a:t>, </a:t>
            </a:r>
            <a:r>
              <a:rPr lang="en-US" sz="1400" dirty="0" err="1" smtClean="0"/>
              <a:t>likovni</a:t>
            </a:r>
            <a:r>
              <a:rPr lang="en-US" sz="1400" dirty="0" smtClean="0"/>
              <a:t> </a:t>
            </a:r>
            <a:r>
              <a:rPr lang="en-US" sz="1400" dirty="0" err="1" smtClean="0"/>
              <a:t>radovi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VREMENIK:		-</a:t>
            </a:r>
            <a:r>
              <a:rPr lang="en-US" sz="1400" dirty="0" err="1" smtClean="0"/>
              <a:t>listopad</a:t>
            </a:r>
            <a:r>
              <a:rPr lang="en-US" sz="1400" dirty="0" smtClean="0"/>
              <a:t>, </a:t>
            </a:r>
            <a:r>
              <a:rPr lang="en-US" sz="1400" dirty="0" err="1" smtClean="0"/>
              <a:t>studeni</a:t>
            </a:r>
            <a:r>
              <a:rPr lang="en-US" sz="1400" dirty="0" smtClean="0"/>
              <a:t> 2018. g.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TROŠKOVNIK: 	-</a:t>
            </a:r>
            <a:r>
              <a:rPr lang="en-US" sz="1400" dirty="0" err="1" smtClean="0"/>
              <a:t>Sredstva</a:t>
            </a:r>
            <a:r>
              <a:rPr lang="en-US" sz="1400" dirty="0" smtClean="0"/>
              <a:t> </a:t>
            </a:r>
            <a:r>
              <a:rPr lang="en-US" sz="1400" dirty="0" err="1" smtClean="0"/>
              <a:t>škole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NAČIN VREDNOVANJA:	-</a:t>
            </a:r>
            <a:r>
              <a:rPr lang="en-US" sz="1400" dirty="0" err="1" smtClean="0"/>
              <a:t>Upitnici</a:t>
            </a:r>
            <a:r>
              <a:rPr lang="en-US" sz="1400" dirty="0" smtClean="0"/>
              <a:t> u </a:t>
            </a:r>
            <a:r>
              <a:rPr lang="en-US" sz="1400" dirty="0" err="1" smtClean="0"/>
              <a:t>formi</a:t>
            </a:r>
            <a:r>
              <a:rPr lang="en-US" sz="1400" dirty="0" smtClean="0"/>
              <a:t> </a:t>
            </a:r>
            <a:r>
              <a:rPr lang="en-US" sz="1400" dirty="0" err="1" smtClean="0"/>
              <a:t>crteža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dirty="0" smtClean="0"/>
          </a:p>
          <a:p>
            <a:endParaRPr lang="en-US" sz="3200" u="sng" dirty="0"/>
          </a:p>
          <a:p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42319540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10600" cy="674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AKTIVNOSTI VEZANE ZA OBILJEŽAVANJE MJESECA BORBE PROTIV OVISNOSTI I OSTALIH VAŽNIH SVJETSKIH DANA</a:t>
            </a:r>
            <a:endParaRPr lang="en-US" sz="2400" u="sng" dirty="0"/>
          </a:p>
          <a:p>
            <a:endParaRPr lang="en-US" sz="2400" u="sng" dirty="0"/>
          </a:p>
          <a:p>
            <a:r>
              <a:rPr lang="en-US" sz="1600" dirty="0" smtClean="0"/>
              <a:t>CILJEVI: 		</a:t>
            </a:r>
            <a:r>
              <a:rPr lang="en-US" sz="1600" dirty="0" err="1" smtClean="0"/>
              <a:t>afirmacija</a:t>
            </a:r>
            <a:r>
              <a:rPr lang="en-US" sz="1600" dirty="0" smtClean="0"/>
              <a:t> </a:t>
            </a:r>
            <a:r>
              <a:rPr lang="en-US" sz="1600" dirty="0" err="1" smtClean="0"/>
              <a:t>pozitivnih</a:t>
            </a:r>
            <a:r>
              <a:rPr lang="en-US" sz="1600" dirty="0" smtClean="0"/>
              <a:t> </a:t>
            </a:r>
            <a:r>
              <a:rPr lang="en-US" sz="1600" dirty="0" err="1" smtClean="0"/>
              <a:t>vrijednosti</a:t>
            </a:r>
            <a:r>
              <a:rPr lang="en-US" sz="1600" dirty="0" smtClean="0"/>
              <a:t>, </a:t>
            </a:r>
            <a:r>
              <a:rPr lang="en-US" sz="1600" dirty="0" err="1" smtClean="0"/>
              <a:t>oblikovanje</a:t>
            </a:r>
            <a:r>
              <a:rPr lang="en-US" sz="1600" dirty="0" smtClean="0"/>
              <a:t> </a:t>
            </a:r>
            <a:r>
              <a:rPr lang="en-US" sz="1600" dirty="0" err="1" smtClean="0"/>
              <a:t>pozitivnih</a:t>
            </a:r>
            <a:r>
              <a:rPr lang="en-US" sz="1600" dirty="0" smtClean="0"/>
              <a:t> </a:t>
            </a:r>
            <a:r>
              <a:rPr lang="en-US" sz="1600" dirty="0" err="1" smtClean="0"/>
              <a:t>stavova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 err="1" smtClean="0"/>
              <a:t>upoznati</a:t>
            </a:r>
            <a:r>
              <a:rPr lang="en-US" sz="1600" dirty="0" smtClean="0"/>
              <a:t> </a:t>
            </a:r>
            <a:r>
              <a:rPr lang="en-US" sz="1600" dirty="0" err="1" smtClean="0"/>
              <a:t>učenike</a:t>
            </a:r>
            <a:r>
              <a:rPr lang="en-US" sz="1600" dirty="0" smtClean="0"/>
              <a:t> s </a:t>
            </a:r>
            <a:r>
              <a:rPr lang="en-US" sz="1600" dirty="0" err="1" smtClean="0"/>
              <a:t>razlozima</a:t>
            </a:r>
            <a:r>
              <a:rPr lang="en-US" sz="1600" dirty="0" smtClean="0"/>
              <a:t> </a:t>
            </a:r>
            <a:r>
              <a:rPr lang="en-US" sz="1600" dirty="0" err="1" smtClean="0"/>
              <a:t>izbora</a:t>
            </a:r>
            <a:r>
              <a:rPr lang="en-US" sz="1600" dirty="0" smtClean="0"/>
              <a:t> </a:t>
            </a:r>
            <a:r>
              <a:rPr lang="en-US" sz="1600" dirty="0" err="1" smtClean="0"/>
              <a:t>nepušenja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 err="1" smtClean="0"/>
              <a:t>upoznati</a:t>
            </a:r>
            <a:r>
              <a:rPr lang="en-US" sz="1600" dirty="0" smtClean="0"/>
              <a:t> </a:t>
            </a:r>
            <a:r>
              <a:rPr lang="en-US" sz="1600" dirty="0" err="1" smtClean="0"/>
              <a:t>učenike</a:t>
            </a:r>
            <a:r>
              <a:rPr lang="en-US" sz="1600" dirty="0" smtClean="0"/>
              <a:t> o </a:t>
            </a:r>
            <a:r>
              <a:rPr lang="en-US" sz="1600" dirty="0" err="1" smtClean="0"/>
              <a:t>oblicima</a:t>
            </a:r>
            <a:r>
              <a:rPr lang="en-US" sz="1600" dirty="0" smtClean="0"/>
              <a:t> </a:t>
            </a:r>
            <a:r>
              <a:rPr lang="en-US" sz="1600" dirty="0" err="1" smtClean="0"/>
              <a:t>nasilja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načinima</a:t>
            </a:r>
            <a:r>
              <a:rPr lang="en-US" sz="1600" dirty="0" smtClean="0"/>
              <a:t> </a:t>
            </a:r>
            <a:r>
              <a:rPr lang="en-US" sz="1600" dirty="0" err="1" smtClean="0"/>
              <a:t>zaštite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 err="1" smtClean="0"/>
              <a:t>senzibilizirati</a:t>
            </a:r>
            <a:r>
              <a:rPr lang="en-US" sz="1600" dirty="0" smtClean="0"/>
              <a:t> </a:t>
            </a:r>
            <a:r>
              <a:rPr lang="en-US" sz="1600" dirty="0" err="1" smtClean="0"/>
              <a:t>učenike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različitost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prihvaćanje</a:t>
            </a:r>
            <a:r>
              <a:rPr lang="en-US" sz="1600" dirty="0" smtClean="0"/>
              <a:t> </a:t>
            </a:r>
            <a:r>
              <a:rPr lang="en-US" sz="1600" dirty="0" err="1" smtClean="0"/>
              <a:t>različitosti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NAMJENA:	Od 1. do 8. </a:t>
            </a:r>
            <a:r>
              <a:rPr lang="en-US" sz="1600" dirty="0" err="1" smtClean="0"/>
              <a:t>razreda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NOSITELJI: 	SRS, </a:t>
            </a:r>
            <a:r>
              <a:rPr lang="en-US" sz="1600" dirty="0" err="1" smtClean="0"/>
              <a:t>Razrednici</a:t>
            </a:r>
            <a:r>
              <a:rPr lang="en-US" sz="1600" dirty="0" smtClean="0"/>
              <a:t>, </a:t>
            </a:r>
            <a:r>
              <a:rPr lang="en-US" sz="1600" dirty="0" err="1" smtClean="0"/>
              <a:t>Vanjski</a:t>
            </a:r>
            <a:r>
              <a:rPr lang="en-US" sz="1600" dirty="0" smtClean="0"/>
              <a:t> </a:t>
            </a:r>
            <a:r>
              <a:rPr lang="en-US" sz="1600" dirty="0" err="1" smtClean="0"/>
              <a:t>suradnici</a:t>
            </a:r>
            <a:r>
              <a:rPr lang="en-US" sz="1600" dirty="0" smtClean="0"/>
              <a:t>- </a:t>
            </a:r>
            <a:r>
              <a:rPr lang="en-US" sz="1600" dirty="0" err="1" smtClean="0"/>
              <a:t>predavači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NAČIN REALIZACIJE: </a:t>
            </a:r>
            <a:r>
              <a:rPr lang="en-US" sz="1600" dirty="0" err="1" smtClean="0"/>
              <a:t>Predavanje</a:t>
            </a:r>
            <a:r>
              <a:rPr lang="en-US" sz="1600" dirty="0" smtClean="0"/>
              <a:t>, </a:t>
            </a:r>
            <a:r>
              <a:rPr lang="en-US" sz="1600" dirty="0" err="1" smtClean="0"/>
              <a:t>izrada</a:t>
            </a:r>
            <a:r>
              <a:rPr lang="en-US" sz="1600" dirty="0" smtClean="0"/>
              <a:t> </a:t>
            </a:r>
            <a:r>
              <a:rPr lang="en-US" sz="1600" dirty="0" err="1" smtClean="0"/>
              <a:t>plakata</a:t>
            </a:r>
            <a:r>
              <a:rPr lang="en-US" sz="1600" dirty="0" smtClean="0"/>
              <a:t>, </a:t>
            </a:r>
            <a:r>
              <a:rPr lang="en-US" sz="1600" dirty="0" err="1" smtClean="0"/>
              <a:t>radionice</a:t>
            </a:r>
            <a:r>
              <a:rPr lang="en-US" sz="1600" dirty="0" smtClean="0"/>
              <a:t>, </a:t>
            </a:r>
            <a:r>
              <a:rPr lang="en-US" sz="1600" dirty="0" err="1" smtClean="0"/>
              <a:t>prezentacije</a:t>
            </a:r>
            <a:r>
              <a:rPr lang="en-US" sz="1600" dirty="0" smtClean="0"/>
              <a:t> </a:t>
            </a:r>
            <a:r>
              <a:rPr lang="en-US" sz="1600" dirty="0" err="1" smtClean="0"/>
              <a:t>učenika</a:t>
            </a:r>
            <a:endParaRPr lang="en-US" sz="1600" dirty="0"/>
          </a:p>
          <a:p>
            <a:r>
              <a:rPr lang="en-US" sz="1600" dirty="0" smtClean="0"/>
              <a:t>		(</a:t>
            </a:r>
            <a:r>
              <a:rPr lang="en-US" sz="1600" dirty="0" err="1" smtClean="0"/>
              <a:t>mjesec</a:t>
            </a:r>
            <a:r>
              <a:rPr lang="en-US" sz="1600" dirty="0" smtClean="0"/>
              <a:t> </a:t>
            </a:r>
            <a:r>
              <a:rPr lang="en-US" sz="1600" dirty="0" err="1" smtClean="0"/>
              <a:t>borbe</a:t>
            </a:r>
            <a:r>
              <a:rPr lang="en-US" sz="1600" dirty="0" smtClean="0"/>
              <a:t> </a:t>
            </a:r>
            <a:r>
              <a:rPr lang="en-US" sz="1600" dirty="0" err="1" smtClean="0"/>
              <a:t>protiv</a:t>
            </a:r>
            <a:r>
              <a:rPr lang="en-US" sz="1600" dirty="0" smtClean="0"/>
              <a:t> </a:t>
            </a:r>
            <a:r>
              <a:rPr lang="en-US" sz="1600" dirty="0" err="1" smtClean="0"/>
              <a:t>ovisnosti,svjetski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nepušenja,Dan</a:t>
            </a:r>
            <a:r>
              <a:rPr lang="en-US" sz="1600" dirty="0" smtClean="0"/>
              <a:t> </a:t>
            </a:r>
            <a:r>
              <a:rPr lang="en-US" sz="1600" dirty="0" err="1" smtClean="0"/>
              <a:t>ružičastih</a:t>
            </a:r>
            <a:r>
              <a:rPr lang="en-US" sz="1600" dirty="0" smtClean="0"/>
              <a:t> 			</a:t>
            </a:r>
            <a:r>
              <a:rPr lang="en-US" sz="1600" dirty="0" err="1" smtClean="0"/>
              <a:t>majica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sl.</a:t>
            </a:r>
          </a:p>
          <a:p>
            <a:endParaRPr lang="en-US" sz="1600" dirty="0"/>
          </a:p>
          <a:p>
            <a:r>
              <a:rPr lang="en-US" sz="1600" dirty="0" smtClean="0"/>
              <a:t>VREMENIK:	</a:t>
            </a:r>
            <a:r>
              <a:rPr lang="en-US" sz="1600" dirty="0" err="1" smtClean="0"/>
              <a:t>Tijekom</a:t>
            </a:r>
            <a:r>
              <a:rPr lang="en-US" sz="1600" dirty="0" smtClean="0"/>
              <a:t> </a:t>
            </a:r>
            <a:r>
              <a:rPr lang="en-US" sz="1600" dirty="0" err="1" smtClean="0"/>
              <a:t>školske</a:t>
            </a:r>
            <a:r>
              <a:rPr lang="en-US" sz="1600" dirty="0" smtClean="0"/>
              <a:t> </a:t>
            </a:r>
            <a:r>
              <a:rPr lang="en-US" sz="1600" dirty="0" err="1" smtClean="0"/>
              <a:t>godine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TROŠKOVNIK:	</a:t>
            </a:r>
            <a:r>
              <a:rPr lang="en-US" sz="1600" dirty="0" err="1" smtClean="0"/>
              <a:t>Sredstva</a:t>
            </a:r>
            <a:r>
              <a:rPr lang="en-US" sz="1600" dirty="0" smtClean="0"/>
              <a:t> </a:t>
            </a:r>
            <a:r>
              <a:rPr lang="en-US" sz="1600" dirty="0" err="1" smtClean="0"/>
              <a:t>škole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NAČIN VREDNOVANJA:	</a:t>
            </a:r>
            <a:r>
              <a:rPr lang="en-US" sz="1600" dirty="0" err="1" smtClean="0"/>
              <a:t>Izvještavanje</a:t>
            </a:r>
            <a:r>
              <a:rPr lang="en-US" sz="1600" dirty="0" smtClean="0"/>
              <a:t> o </a:t>
            </a:r>
            <a:r>
              <a:rPr lang="en-US" sz="1600" dirty="0" err="1" smtClean="0"/>
              <a:t>uradenom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/>
              <a:t>	</a:t>
            </a:r>
            <a:endParaRPr lang="en-US" sz="16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085508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>
            <a:off x="5846064" y="653668"/>
            <a:ext cx="91820" cy="77089"/>
          </a:xfrm>
          <a:custGeom>
            <a:avLst/>
            <a:gdLst>
              <a:gd name="connsiteX0" fmla="*/ 80390 w 91820"/>
              <a:gd name="connsiteY0" fmla="*/ 11430 h 77089"/>
              <a:gd name="connsiteX1" fmla="*/ 53085 w 91820"/>
              <a:gd name="connsiteY1" fmla="*/ 14224 h 77089"/>
              <a:gd name="connsiteX2" fmla="*/ 30607 w 91820"/>
              <a:gd name="connsiteY2" fmla="*/ 18541 h 77089"/>
              <a:gd name="connsiteX3" fmla="*/ 16383 w 91820"/>
              <a:gd name="connsiteY3" fmla="*/ 27051 h 77089"/>
              <a:gd name="connsiteX4" fmla="*/ 11429 w 91820"/>
              <a:gd name="connsiteY4" fmla="*/ 41782 h 77089"/>
              <a:gd name="connsiteX5" fmla="*/ 12445 w 91820"/>
              <a:gd name="connsiteY5" fmla="*/ 51689 h 77089"/>
              <a:gd name="connsiteX6" fmla="*/ 17653 w 91820"/>
              <a:gd name="connsiteY6" fmla="*/ 58928 h 77089"/>
              <a:gd name="connsiteX7" fmla="*/ 27177 w 91820"/>
              <a:gd name="connsiteY7" fmla="*/ 64008 h 77089"/>
              <a:gd name="connsiteX8" fmla="*/ 44576 w 91820"/>
              <a:gd name="connsiteY8" fmla="*/ 65659 h 77089"/>
              <a:gd name="connsiteX9" fmla="*/ 63499 w 91820"/>
              <a:gd name="connsiteY9" fmla="*/ 61849 h 77089"/>
              <a:gd name="connsiteX10" fmla="*/ 80390 w 91820"/>
              <a:gd name="connsiteY10" fmla="*/ 51816 h 77089"/>
              <a:gd name="connsiteX11" fmla="*/ 80390 w 91820"/>
              <a:gd name="connsiteY11" fmla="*/ 11430 h 770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1820" h="77089">
                <a:moveTo>
                  <a:pt x="80390" y="11430"/>
                </a:moveTo>
                <a:cubicBezTo>
                  <a:pt x="72008" y="12065"/>
                  <a:pt x="62865" y="13081"/>
                  <a:pt x="53085" y="14224"/>
                </a:cubicBezTo>
                <a:cubicBezTo>
                  <a:pt x="43179" y="15494"/>
                  <a:pt x="35686" y="16890"/>
                  <a:pt x="30607" y="18541"/>
                </a:cubicBezTo>
                <a:cubicBezTo>
                  <a:pt x="24384" y="20447"/>
                  <a:pt x="19684" y="23368"/>
                  <a:pt x="16383" y="27051"/>
                </a:cubicBezTo>
                <a:cubicBezTo>
                  <a:pt x="13080" y="30733"/>
                  <a:pt x="11429" y="35687"/>
                  <a:pt x="11429" y="41782"/>
                </a:cubicBezTo>
                <a:cubicBezTo>
                  <a:pt x="11429" y="45847"/>
                  <a:pt x="11810" y="49149"/>
                  <a:pt x="12445" y="51689"/>
                </a:cubicBezTo>
                <a:cubicBezTo>
                  <a:pt x="13207" y="54228"/>
                  <a:pt x="14858" y="56641"/>
                  <a:pt x="17653" y="58928"/>
                </a:cubicBezTo>
                <a:cubicBezTo>
                  <a:pt x="20319" y="61213"/>
                  <a:pt x="23495" y="62991"/>
                  <a:pt x="27177" y="64008"/>
                </a:cubicBezTo>
                <a:cubicBezTo>
                  <a:pt x="30860" y="65151"/>
                  <a:pt x="36703" y="65659"/>
                  <a:pt x="44576" y="65659"/>
                </a:cubicBezTo>
                <a:cubicBezTo>
                  <a:pt x="50799" y="65659"/>
                  <a:pt x="57149" y="64389"/>
                  <a:pt x="63499" y="61849"/>
                </a:cubicBezTo>
                <a:cubicBezTo>
                  <a:pt x="69976" y="59309"/>
                  <a:pt x="75565" y="56007"/>
                  <a:pt x="80390" y="51816"/>
                </a:cubicBezTo>
                <a:lnTo>
                  <a:pt x="80390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175506" y="583310"/>
            <a:ext cx="103886" cy="62103"/>
          </a:xfrm>
          <a:custGeom>
            <a:avLst/>
            <a:gdLst>
              <a:gd name="connsiteX0" fmla="*/ 54102 w 103886"/>
              <a:gd name="connsiteY0" fmla="*/ 11430 h 62103"/>
              <a:gd name="connsiteX1" fmla="*/ 24511 w 103886"/>
              <a:gd name="connsiteY1" fmla="*/ 20701 h 62103"/>
              <a:gd name="connsiteX2" fmla="*/ 11429 w 103886"/>
              <a:gd name="connsiteY2" fmla="*/ 50673 h 62103"/>
              <a:gd name="connsiteX3" fmla="*/ 92455 w 103886"/>
              <a:gd name="connsiteY3" fmla="*/ 50673 h 62103"/>
              <a:gd name="connsiteX4" fmla="*/ 82803 w 103886"/>
              <a:gd name="connsiteY4" fmla="*/ 21209 h 62103"/>
              <a:gd name="connsiteX5" fmla="*/ 54102 w 103886"/>
              <a:gd name="connsiteY5" fmla="*/ 11430 h 62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3886" h="62103">
                <a:moveTo>
                  <a:pt x="54102" y="11430"/>
                </a:moveTo>
                <a:cubicBezTo>
                  <a:pt x="42164" y="11430"/>
                  <a:pt x="32257" y="14478"/>
                  <a:pt x="24511" y="20701"/>
                </a:cubicBezTo>
                <a:cubicBezTo>
                  <a:pt x="16764" y="26924"/>
                  <a:pt x="12446" y="36957"/>
                  <a:pt x="11429" y="50673"/>
                </a:cubicBezTo>
                <a:lnTo>
                  <a:pt x="92455" y="50673"/>
                </a:lnTo>
                <a:cubicBezTo>
                  <a:pt x="92075" y="37719"/>
                  <a:pt x="88900" y="27813"/>
                  <a:pt x="82803" y="21209"/>
                </a:cubicBezTo>
                <a:cubicBezTo>
                  <a:pt x="76580" y="14732"/>
                  <a:pt x="67055" y="11430"/>
                  <a:pt x="54102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730498" y="583310"/>
            <a:ext cx="103885" cy="62103"/>
          </a:xfrm>
          <a:custGeom>
            <a:avLst/>
            <a:gdLst>
              <a:gd name="connsiteX0" fmla="*/ 54101 w 103885"/>
              <a:gd name="connsiteY0" fmla="*/ 11430 h 62103"/>
              <a:gd name="connsiteX1" fmla="*/ 24510 w 103885"/>
              <a:gd name="connsiteY1" fmla="*/ 20701 h 62103"/>
              <a:gd name="connsiteX2" fmla="*/ 11429 w 103885"/>
              <a:gd name="connsiteY2" fmla="*/ 50673 h 62103"/>
              <a:gd name="connsiteX3" fmla="*/ 92455 w 103885"/>
              <a:gd name="connsiteY3" fmla="*/ 50673 h 62103"/>
              <a:gd name="connsiteX4" fmla="*/ 82803 w 103885"/>
              <a:gd name="connsiteY4" fmla="*/ 21209 h 62103"/>
              <a:gd name="connsiteX5" fmla="*/ 54101 w 103885"/>
              <a:gd name="connsiteY5" fmla="*/ 11430 h 62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3885" h="62103">
                <a:moveTo>
                  <a:pt x="54101" y="11430"/>
                </a:moveTo>
                <a:cubicBezTo>
                  <a:pt x="42163" y="11430"/>
                  <a:pt x="32257" y="14478"/>
                  <a:pt x="24510" y="20701"/>
                </a:cubicBezTo>
                <a:cubicBezTo>
                  <a:pt x="16763" y="26924"/>
                  <a:pt x="12445" y="36957"/>
                  <a:pt x="11429" y="50673"/>
                </a:cubicBezTo>
                <a:lnTo>
                  <a:pt x="92455" y="50673"/>
                </a:lnTo>
                <a:cubicBezTo>
                  <a:pt x="92074" y="37719"/>
                  <a:pt x="88900" y="27813"/>
                  <a:pt x="82803" y="21209"/>
                </a:cubicBezTo>
                <a:cubicBezTo>
                  <a:pt x="76580" y="14732"/>
                  <a:pt x="67055" y="11430"/>
                  <a:pt x="54101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437505" y="550290"/>
            <a:ext cx="85470" cy="217551"/>
          </a:xfrm>
          <a:custGeom>
            <a:avLst/>
            <a:gdLst>
              <a:gd name="connsiteX0" fmla="*/ 11429 w 85470"/>
              <a:gd name="connsiteY0" fmla="*/ 11430 h 217551"/>
              <a:gd name="connsiteX1" fmla="*/ 74040 w 85470"/>
              <a:gd name="connsiteY1" fmla="*/ 11430 h 217551"/>
              <a:gd name="connsiteX2" fmla="*/ 74040 w 85470"/>
              <a:gd name="connsiteY2" fmla="*/ 206121 h 217551"/>
              <a:gd name="connsiteX3" fmla="*/ 11429 w 85470"/>
              <a:gd name="connsiteY3" fmla="*/ 206121 h 217551"/>
              <a:gd name="connsiteX4" fmla="*/ 11429 w 85470"/>
              <a:gd name="connsiteY4" fmla="*/ 11430 h 21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470" h="217551">
                <a:moveTo>
                  <a:pt x="11429" y="11430"/>
                </a:moveTo>
                <a:lnTo>
                  <a:pt x="74040" y="11430"/>
                </a:lnTo>
                <a:lnTo>
                  <a:pt x="74040" y="206121"/>
                </a:lnTo>
                <a:lnTo>
                  <a:pt x="11429" y="206121"/>
                </a:lnTo>
                <a:lnTo>
                  <a:pt x="11429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485005" y="550290"/>
            <a:ext cx="218439" cy="223012"/>
          </a:xfrm>
          <a:custGeom>
            <a:avLst/>
            <a:gdLst>
              <a:gd name="connsiteX0" fmla="*/ 11429 w 218439"/>
              <a:gd name="connsiteY0" fmla="*/ 11430 h 223012"/>
              <a:gd name="connsiteX1" fmla="*/ 73914 w 218439"/>
              <a:gd name="connsiteY1" fmla="*/ 11430 h 223012"/>
              <a:gd name="connsiteX2" fmla="*/ 73914 w 218439"/>
              <a:gd name="connsiteY2" fmla="*/ 108077 h 223012"/>
              <a:gd name="connsiteX3" fmla="*/ 74929 w 218439"/>
              <a:gd name="connsiteY3" fmla="*/ 132588 h 223012"/>
              <a:gd name="connsiteX4" fmla="*/ 79375 w 218439"/>
              <a:gd name="connsiteY4" fmla="*/ 148717 h 223012"/>
              <a:gd name="connsiteX5" fmla="*/ 89280 w 218439"/>
              <a:gd name="connsiteY5" fmla="*/ 158115 h 223012"/>
              <a:gd name="connsiteX6" fmla="*/ 107950 w 218439"/>
              <a:gd name="connsiteY6" fmla="*/ 161036 h 223012"/>
              <a:gd name="connsiteX7" fmla="*/ 125603 w 218439"/>
              <a:gd name="connsiteY7" fmla="*/ 158115 h 223012"/>
              <a:gd name="connsiteX8" fmla="*/ 144398 w 218439"/>
              <a:gd name="connsiteY8" fmla="*/ 149479 h 223012"/>
              <a:gd name="connsiteX9" fmla="*/ 144398 w 218439"/>
              <a:gd name="connsiteY9" fmla="*/ 11430 h 223012"/>
              <a:gd name="connsiteX10" fmla="*/ 207009 w 218439"/>
              <a:gd name="connsiteY10" fmla="*/ 11430 h 223012"/>
              <a:gd name="connsiteX11" fmla="*/ 207009 w 218439"/>
              <a:gd name="connsiteY11" fmla="*/ 206121 h 223012"/>
              <a:gd name="connsiteX12" fmla="*/ 144398 w 218439"/>
              <a:gd name="connsiteY12" fmla="*/ 206121 h 223012"/>
              <a:gd name="connsiteX13" fmla="*/ 144398 w 218439"/>
              <a:gd name="connsiteY13" fmla="*/ 184658 h 223012"/>
              <a:gd name="connsiteX14" fmla="*/ 112648 w 218439"/>
              <a:gd name="connsiteY14" fmla="*/ 204724 h 223012"/>
              <a:gd name="connsiteX15" fmla="*/ 78358 w 218439"/>
              <a:gd name="connsiteY15" fmla="*/ 211582 h 223012"/>
              <a:gd name="connsiteX16" fmla="*/ 28828 w 218439"/>
              <a:gd name="connsiteY16" fmla="*/ 193040 h 223012"/>
              <a:gd name="connsiteX17" fmla="*/ 11429 w 218439"/>
              <a:gd name="connsiteY17" fmla="*/ 138176 h 223012"/>
              <a:gd name="connsiteX18" fmla="*/ 11429 w 218439"/>
              <a:gd name="connsiteY18" fmla="*/ 11430 h 2230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18439" h="223012">
                <a:moveTo>
                  <a:pt x="11429" y="11430"/>
                </a:moveTo>
                <a:lnTo>
                  <a:pt x="73914" y="11430"/>
                </a:lnTo>
                <a:lnTo>
                  <a:pt x="73914" y="108077"/>
                </a:lnTo>
                <a:cubicBezTo>
                  <a:pt x="73914" y="117856"/>
                  <a:pt x="74295" y="125984"/>
                  <a:pt x="74929" y="132588"/>
                </a:cubicBezTo>
                <a:cubicBezTo>
                  <a:pt x="75565" y="139065"/>
                  <a:pt x="77089" y="144526"/>
                  <a:pt x="79375" y="148717"/>
                </a:cubicBezTo>
                <a:cubicBezTo>
                  <a:pt x="81534" y="153035"/>
                  <a:pt x="84835" y="156210"/>
                  <a:pt x="89280" y="158115"/>
                </a:cubicBezTo>
                <a:cubicBezTo>
                  <a:pt x="93726" y="160147"/>
                  <a:pt x="99948" y="161036"/>
                  <a:pt x="107950" y="161036"/>
                </a:cubicBezTo>
                <a:cubicBezTo>
                  <a:pt x="113284" y="161036"/>
                  <a:pt x="119126" y="160147"/>
                  <a:pt x="125603" y="158115"/>
                </a:cubicBezTo>
                <a:cubicBezTo>
                  <a:pt x="132079" y="156210"/>
                  <a:pt x="138303" y="153289"/>
                  <a:pt x="144398" y="149479"/>
                </a:cubicBezTo>
                <a:lnTo>
                  <a:pt x="144398" y="11430"/>
                </a:lnTo>
                <a:lnTo>
                  <a:pt x="207009" y="11430"/>
                </a:lnTo>
                <a:lnTo>
                  <a:pt x="207009" y="206121"/>
                </a:lnTo>
                <a:lnTo>
                  <a:pt x="144398" y="206121"/>
                </a:lnTo>
                <a:lnTo>
                  <a:pt x="144398" y="184658"/>
                </a:lnTo>
                <a:cubicBezTo>
                  <a:pt x="132842" y="193421"/>
                  <a:pt x="122301" y="200152"/>
                  <a:pt x="112648" y="204724"/>
                </a:cubicBezTo>
                <a:cubicBezTo>
                  <a:pt x="103124" y="209296"/>
                  <a:pt x="91694" y="211582"/>
                  <a:pt x="78358" y="211582"/>
                </a:cubicBezTo>
                <a:cubicBezTo>
                  <a:pt x="56896" y="211582"/>
                  <a:pt x="40385" y="205359"/>
                  <a:pt x="28828" y="193040"/>
                </a:cubicBezTo>
                <a:cubicBezTo>
                  <a:pt x="17145" y="180594"/>
                  <a:pt x="11429" y="162306"/>
                  <a:pt x="11429" y="138176"/>
                </a:cubicBezTo>
                <a:lnTo>
                  <a:pt x="11429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499103" y="550290"/>
            <a:ext cx="146558" cy="290957"/>
          </a:xfrm>
          <a:custGeom>
            <a:avLst/>
            <a:gdLst>
              <a:gd name="connsiteX0" fmla="*/ 35686 w 146558"/>
              <a:gd name="connsiteY0" fmla="*/ 11430 h 290957"/>
              <a:gd name="connsiteX1" fmla="*/ 135128 w 146558"/>
              <a:gd name="connsiteY1" fmla="*/ 11430 h 290957"/>
              <a:gd name="connsiteX2" fmla="*/ 135128 w 146558"/>
              <a:gd name="connsiteY2" fmla="*/ 209677 h 290957"/>
              <a:gd name="connsiteX3" fmla="*/ 114935 w 146558"/>
              <a:gd name="connsiteY3" fmla="*/ 260985 h 290957"/>
              <a:gd name="connsiteX4" fmla="*/ 62738 w 146558"/>
              <a:gd name="connsiteY4" fmla="*/ 279527 h 290957"/>
              <a:gd name="connsiteX5" fmla="*/ 31750 w 146558"/>
              <a:gd name="connsiteY5" fmla="*/ 278003 h 290957"/>
              <a:gd name="connsiteX6" fmla="*/ 11429 w 146558"/>
              <a:gd name="connsiteY6" fmla="*/ 274955 h 290957"/>
              <a:gd name="connsiteX7" fmla="*/ 11429 w 146558"/>
              <a:gd name="connsiteY7" fmla="*/ 230251 h 290957"/>
              <a:gd name="connsiteX8" fmla="*/ 16255 w 146558"/>
              <a:gd name="connsiteY8" fmla="*/ 230251 h 290957"/>
              <a:gd name="connsiteX9" fmla="*/ 29209 w 146558"/>
              <a:gd name="connsiteY9" fmla="*/ 233172 h 290957"/>
              <a:gd name="connsiteX10" fmla="*/ 41402 w 146558"/>
              <a:gd name="connsiteY10" fmla="*/ 234441 h 290957"/>
              <a:gd name="connsiteX11" fmla="*/ 66040 w 146558"/>
              <a:gd name="connsiteY11" fmla="*/ 223647 h 290957"/>
              <a:gd name="connsiteX12" fmla="*/ 72644 w 146558"/>
              <a:gd name="connsiteY12" fmla="*/ 188341 h 290957"/>
              <a:gd name="connsiteX13" fmla="*/ 72644 w 146558"/>
              <a:gd name="connsiteY13" fmla="*/ 53721 h 290957"/>
              <a:gd name="connsiteX14" fmla="*/ 35686 w 146558"/>
              <a:gd name="connsiteY14" fmla="*/ 53721 h 290957"/>
              <a:gd name="connsiteX15" fmla="*/ 35686 w 146558"/>
              <a:gd name="connsiteY15" fmla="*/ 11430 h 2909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46558" h="290957">
                <a:moveTo>
                  <a:pt x="35686" y="11430"/>
                </a:moveTo>
                <a:lnTo>
                  <a:pt x="135128" y="11430"/>
                </a:lnTo>
                <a:lnTo>
                  <a:pt x="135128" y="209677"/>
                </a:lnTo>
                <a:cubicBezTo>
                  <a:pt x="135128" y="231648"/>
                  <a:pt x="128397" y="248666"/>
                  <a:pt x="114935" y="260985"/>
                </a:cubicBezTo>
                <a:cubicBezTo>
                  <a:pt x="101346" y="273304"/>
                  <a:pt x="83947" y="279527"/>
                  <a:pt x="62738" y="279527"/>
                </a:cubicBezTo>
                <a:cubicBezTo>
                  <a:pt x="51435" y="279527"/>
                  <a:pt x="41021" y="279019"/>
                  <a:pt x="31750" y="278003"/>
                </a:cubicBezTo>
                <a:cubicBezTo>
                  <a:pt x="22479" y="276987"/>
                  <a:pt x="15621" y="276098"/>
                  <a:pt x="11429" y="274955"/>
                </a:cubicBezTo>
                <a:lnTo>
                  <a:pt x="11429" y="230251"/>
                </a:lnTo>
                <a:lnTo>
                  <a:pt x="16255" y="230251"/>
                </a:lnTo>
                <a:cubicBezTo>
                  <a:pt x="19685" y="231394"/>
                  <a:pt x="24003" y="232410"/>
                  <a:pt x="29209" y="233172"/>
                </a:cubicBezTo>
                <a:cubicBezTo>
                  <a:pt x="34417" y="234061"/>
                  <a:pt x="38480" y="234441"/>
                  <a:pt x="41402" y="234441"/>
                </a:cubicBezTo>
                <a:cubicBezTo>
                  <a:pt x="53467" y="234441"/>
                  <a:pt x="61595" y="230886"/>
                  <a:pt x="66040" y="223647"/>
                </a:cubicBezTo>
                <a:cubicBezTo>
                  <a:pt x="70358" y="216535"/>
                  <a:pt x="72644" y="204724"/>
                  <a:pt x="72644" y="188341"/>
                </a:cubicBezTo>
                <a:lnTo>
                  <a:pt x="72644" y="53721"/>
                </a:lnTo>
                <a:lnTo>
                  <a:pt x="35686" y="53721"/>
                </a:lnTo>
                <a:lnTo>
                  <a:pt x="35686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3416681" y="550290"/>
            <a:ext cx="85470" cy="217551"/>
          </a:xfrm>
          <a:custGeom>
            <a:avLst/>
            <a:gdLst>
              <a:gd name="connsiteX0" fmla="*/ 11429 w 85470"/>
              <a:gd name="connsiteY0" fmla="*/ 11430 h 217551"/>
              <a:gd name="connsiteX1" fmla="*/ 74040 w 85470"/>
              <a:gd name="connsiteY1" fmla="*/ 11430 h 217551"/>
              <a:gd name="connsiteX2" fmla="*/ 74040 w 85470"/>
              <a:gd name="connsiteY2" fmla="*/ 206121 h 217551"/>
              <a:gd name="connsiteX3" fmla="*/ 11429 w 85470"/>
              <a:gd name="connsiteY3" fmla="*/ 206121 h 217551"/>
              <a:gd name="connsiteX4" fmla="*/ 11429 w 85470"/>
              <a:gd name="connsiteY4" fmla="*/ 11430 h 21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470" h="217551">
                <a:moveTo>
                  <a:pt x="11429" y="11430"/>
                </a:moveTo>
                <a:lnTo>
                  <a:pt x="74040" y="11430"/>
                </a:lnTo>
                <a:lnTo>
                  <a:pt x="74040" y="206121"/>
                </a:lnTo>
                <a:lnTo>
                  <a:pt x="11429" y="206121"/>
                </a:lnTo>
                <a:lnTo>
                  <a:pt x="11429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184521" y="544956"/>
            <a:ext cx="218439" cy="222884"/>
          </a:xfrm>
          <a:custGeom>
            <a:avLst/>
            <a:gdLst>
              <a:gd name="connsiteX0" fmla="*/ 139953 w 218439"/>
              <a:gd name="connsiteY0" fmla="*/ 11430 h 222884"/>
              <a:gd name="connsiteX1" fmla="*/ 189229 w 218439"/>
              <a:gd name="connsiteY1" fmla="*/ 29844 h 222884"/>
              <a:gd name="connsiteX2" fmla="*/ 207009 w 218439"/>
              <a:gd name="connsiteY2" fmla="*/ 84709 h 222884"/>
              <a:gd name="connsiteX3" fmla="*/ 207009 w 218439"/>
              <a:gd name="connsiteY3" fmla="*/ 211455 h 222884"/>
              <a:gd name="connsiteX4" fmla="*/ 144398 w 218439"/>
              <a:gd name="connsiteY4" fmla="*/ 211455 h 222884"/>
              <a:gd name="connsiteX5" fmla="*/ 144398 w 218439"/>
              <a:gd name="connsiteY5" fmla="*/ 114934 h 222884"/>
              <a:gd name="connsiteX6" fmla="*/ 143128 w 218439"/>
              <a:gd name="connsiteY6" fmla="*/ 91440 h 222884"/>
              <a:gd name="connsiteX7" fmla="*/ 139064 w 218439"/>
              <a:gd name="connsiteY7" fmla="*/ 74168 h 222884"/>
              <a:gd name="connsiteX8" fmla="*/ 128904 w 218439"/>
              <a:gd name="connsiteY8" fmla="*/ 64770 h 222884"/>
              <a:gd name="connsiteX9" fmla="*/ 110235 w 218439"/>
              <a:gd name="connsiteY9" fmla="*/ 61849 h 222884"/>
              <a:gd name="connsiteX10" fmla="*/ 92963 w 218439"/>
              <a:gd name="connsiteY10" fmla="*/ 64643 h 222884"/>
              <a:gd name="connsiteX11" fmla="*/ 74040 w 218439"/>
              <a:gd name="connsiteY11" fmla="*/ 73533 h 222884"/>
              <a:gd name="connsiteX12" fmla="*/ 74040 w 218439"/>
              <a:gd name="connsiteY12" fmla="*/ 211455 h 222884"/>
              <a:gd name="connsiteX13" fmla="*/ 11429 w 218439"/>
              <a:gd name="connsiteY13" fmla="*/ 211455 h 222884"/>
              <a:gd name="connsiteX14" fmla="*/ 11429 w 218439"/>
              <a:gd name="connsiteY14" fmla="*/ 16763 h 222884"/>
              <a:gd name="connsiteX15" fmla="*/ 74040 w 218439"/>
              <a:gd name="connsiteY15" fmla="*/ 16763 h 222884"/>
              <a:gd name="connsiteX16" fmla="*/ 74040 w 218439"/>
              <a:gd name="connsiteY16" fmla="*/ 38227 h 222884"/>
              <a:gd name="connsiteX17" fmla="*/ 105917 w 218439"/>
              <a:gd name="connsiteY17" fmla="*/ 18288 h 222884"/>
              <a:gd name="connsiteX18" fmla="*/ 139953 w 218439"/>
              <a:gd name="connsiteY18" fmla="*/ 11430 h 2228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18439" h="222884">
                <a:moveTo>
                  <a:pt x="139953" y="11430"/>
                </a:moveTo>
                <a:cubicBezTo>
                  <a:pt x="161035" y="11430"/>
                  <a:pt x="177419" y="17525"/>
                  <a:pt x="189229" y="29844"/>
                </a:cubicBezTo>
                <a:cubicBezTo>
                  <a:pt x="201040" y="42037"/>
                  <a:pt x="207009" y="60325"/>
                  <a:pt x="207009" y="84709"/>
                </a:cubicBezTo>
                <a:lnTo>
                  <a:pt x="207009" y="211455"/>
                </a:lnTo>
                <a:lnTo>
                  <a:pt x="144398" y="211455"/>
                </a:lnTo>
                <a:lnTo>
                  <a:pt x="144398" y="114934"/>
                </a:lnTo>
                <a:cubicBezTo>
                  <a:pt x="144398" y="107061"/>
                  <a:pt x="144017" y="99187"/>
                  <a:pt x="143128" y="91440"/>
                </a:cubicBezTo>
                <a:cubicBezTo>
                  <a:pt x="142366" y="83565"/>
                  <a:pt x="140969" y="77851"/>
                  <a:pt x="139064" y="74168"/>
                </a:cubicBezTo>
                <a:cubicBezTo>
                  <a:pt x="136651" y="69850"/>
                  <a:pt x="133350" y="66802"/>
                  <a:pt x="128904" y="64770"/>
                </a:cubicBezTo>
                <a:cubicBezTo>
                  <a:pt x="124459" y="62864"/>
                  <a:pt x="118236" y="61849"/>
                  <a:pt x="110235" y="61849"/>
                </a:cubicBezTo>
                <a:cubicBezTo>
                  <a:pt x="104520" y="61849"/>
                  <a:pt x="98805" y="62738"/>
                  <a:pt x="92963" y="64643"/>
                </a:cubicBezTo>
                <a:cubicBezTo>
                  <a:pt x="87121" y="66548"/>
                  <a:pt x="80771" y="69469"/>
                  <a:pt x="74040" y="73533"/>
                </a:cubicBezTo>
                <a:lnTo>
                  <a:pt x="74040" y="211455"/>
                </a:lnTo>
                <a:lnTo>
                  <a:pt x="11429" y="211455"/>
                </a:lnTo>
                <a:lnTo>
                  <a:pt x="11429" y="16763"/>
                </a:lnTo>
                <a:lnTo>
                  <a:pt x="74040" y="16763"/>
                </a:lnTo>
                <a:lnTo>
                  <a:pt x="74040" y="38227"/>
                </a:lnTo>
                <a:cubicBezTo>
                  <a:pt x="85089" y="29590"/>
                  <a:pt x="95758" y="22987"/>
                  <a:pt x="105917" y="18288"/>
                </a:cubicBezTo>
                <a:cubicBezTo>
                  <a:pt x="116204" y="13715"/>
                  <a:pt x="127508" y="11430"/>
                  <a:pt x="139953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725289" y="544956"/>
            <a:ext cx="204724" cy="228092"/>
          </a:xfrm>
          <a:custGeom>
            <a:avLst/>
            <a:gdLst>
              <a:gd name="connsiteX0" fmla="*/ 125221 w 204724"/>
              <a:gd name="connsiteY0" fmla="*/ 11430 h 228092"/>
              <a:gd name="connsiteX1" fmla="*/ 161924 w 204724"/>
              <a:gd name="connsiteY1" fmla="*/ 15748 h 228092"/>
              <a:gd name="connsiteX2" fmla="*/ 193294 w 204724"/>
              <a:gd name="connsiteY2" fmla="*/ 27051 h 228092"/>
              <a:gd name="connsiteX3" fmla="*/ 193294 w 204724"/>
              <a:gd name="connsiteY3" fmla="*/ 80263 h 228092"/>
              <a:gd name="connsiteX4" fmla="*/ 184530 w 204724"/>
              <a:gd name="connsiteY4" fmla="*/ 80263 h 228092"/>
              <a:gd name="connsiteX5" fmla="*/ 175767 w 204724"/>
              <a:gd name="connsiteY5" fmla="*/ 73025 h 228092"/>
              <a:gd name="connsiteX6" fmla="*/ 163194 w 204724"/>
              <a:gd name="connsiteY6" fmla="*/ 64770 h 228092"/>
              <a:gd name="connsiteX7" fmla="*/ 147573 w 204724"/>
              <a:gd name="connsiteY7" fmla="*/ 58547 h 228092"/>
              <a:gd name="connsiteX8" fmla="*/ 127889 w 204724"/>
              <a:gd name="connsiteY8" fmla="*/ 56007 h 228092"/>
              <a:gd name="connsiteX9" fmla="*/ 89534 w 204724"/>
              <a:gd name="connsiteY9" fmla="*/ 71882 h 228092"/>
              <a:gd name="connsiteX10" fmla="*/ 76072 w 204724"/>
              <a:gd name="connsiteY10" fmla="*/ 114934 h 228092"/>
              <a:gd name="connsiteX11" fmla="*/ 89915 w 204724"/>
              <a:gd name="connsiteY11" fmla="*/ 157607 h 228092"/>
              <a:gd name="connsiteX12" fmla="*/ 128904 w 204724"/>
              <a:gd name="connsiteY12" fmla="*/ 172084 h 228092"/>
              <a:gd name="connsiteX13" fmla="*/ 150113 w 204724"/>
              <a:gd name="connsiteY13" fmla="*/ 169418 h 228092"/>
              <a:gd name="connsiteX14" fmla="*/ 165734 w 204724"/>
              <a:gd name="connsiteY14" fmla="*/ 163068 h 228092"/>
              <a:gd name="connsiteX15" fmla="*/ 176148 w 204724"/>
              <a:gd name="connsiteY15" fmla="*/ 155829 h 228092"/>
              <a:gd name="connsiteX16" fmla="*/ 184530 w 204724"/>
              <a:gd name="connsiteY16" fmla="*/ 148336 h 228092"/>
              <a:gd name="connsiteX17" fmla="*/ 193294 w 204724"/>
              <a:gd name="connsiteY17" fmla="*/ 148336 h 228092"/>
              <a:gd name="connsiteX18" fmla="*/ 193294 w 204724"/>
              <a:gd name="connsiteY18" fmla="*/ 201675 h 228092"/>
              <a:gd name="connsiteX19" fmla="*/ 162559 w 204724"/>
              <a:gd name="connsiteY19" fmla="*/ 212598 h 228092"/>
              <a:gd name="connsiteX20" fmla="*/ 127126 w 204724"/>
              <a:gd name="connsiteY20" fmla="*/ 216662 h 228092"/>
              <a:gd name="connsiteX21" fmla="*/ 80517 w 204724"/>
              <a:gd name="connsiteY21" fmla="*/ 210693 h 228092"/>
              <a:gd name="connsiteX22" fmla="*/ 43814 w 204724"/>
              <a:gd name="connsiteY22" fmla="*/ 191897 h 228092"/>
              <a:gd name="connsiteX23" fmla="*/ 19939 w 204724"/>
              <a:gd name="connsiteY23" fmla="*/ 160020 h 228092"/>
              <a:gd name="connsiteX24" fmla="*/ 11429 w 204724"/>
              <a:gd name="connsiteY24" fmla="*/ 114934 h 228092"/>
              <a:gd name="connsiteX25" fmla="*/ 20573 w 204724"/>
              <a:gd name="connsiteY25" fmla="*/ 67944 h 228092"/>
              <a:gd name="connsiteX26" fmla="*/ 45973 w 204724"/>
              <a:gd name="connsiteY26" fmla="*/ 35179 h 228092"/>
              <a:gd name="connsiteX27" fmla="*/ 82295 w 204724"/>
              <a:gd name="connsiteY27" fmla="*/ 17144 h 228092"/>
              <a:gd name="connsiteX28" fmla="*/ 125221 w 204724"/>
              <a:gd name="connsiteY28" fmla="*/ 11430 h 228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204724" h="228092">
                <a:moveTo>
                  <a:pt x="125221" y="11430"/>
                </a:moveTo>
                <a:cubicBezTo>
                  <a:pt x="138429" y="11430"/>
                  <a:pt x="150748" y="12827"/>
                  <a:pt x="161924" y="15748"/>
                </a:cubicBezTo>
                <a:cubicBezTo>
                  <a:pt x="173101" y="18669"/>
                  <a:pt x="183641" y="22352"/>
                  <a:pt x="193294" y="27051"/>
                </a:cubicBezTo>
                <a:lnTo>
                  <a:pt x="193294" y="80263"/>
                </a:lnTo>
                <a:lnTo>
                  <a:pt x="184530" y="80263"/>
                </a:lnTo>
                <a:cubicBezTo>
                  <a:pt x="181990" y="78105"/>
                  <a:pt x="179070" y="75691"/>
                  <a:pt x="175767" y="73025"/>
                </a:cubicBezTo>
                <a:cubicBezTo>
                  <a:pt x="172339" y="70231"/>
                  <a:pt x="168147" y="67437"/>
                  <a:pt x="163194" y="64770"/>
                </a:cubicBezTo>
                <a:cubicBezTo>
                  <a:pt x="158495" y="62230"/>
                  <a:pt x="153289" y="60198"/>
                  <a:pt x="147573" y="58547"/>
                </a:cubicBezTo>
                <a:cubicBezTo>
                  <a:pt x="141985" y="56769"/>
                  <a:pt x="135382" y="56007"/>
                  <a:pt x="127889" y="56007"/>
                </a:cubicBezTo>
                <a:cubicBezTo>
                  <a:pt x="111251" y="56007"/>
                  <a:pt x="98424" y="61213"/>
                  <a:pt x="89534" y="71882"/>
                </a:cubicBezTo>
                <a:cubicBezTo>
                  <a:pt x="80517" y="82422"/>
                  <a:pt x="76072" y="96774"/>
                  <a:pt x="76072" y="114934"/>
                </a:cubicBezTo>
                <a:cubicBezTo>
                  <a:pt x="76072" y="133603"/>
                  <a:pt x="80644" y="147828"/>
                  <a:pt x="89915" y="157607"/>
                </a:cubicBezTo>
                <a:cubicBezTo>
                  <a:pt x="99059" y="167259"/>
                  <a:pt x="112013" y="172084"/>
                  <a:pt x="128904" y="172084"/>
                </a:cubicBezTo>
                <a:cubicBezTo>
                  <a:pt x="136778" y="172084"/>
                  <a:pt x="143763" y="171195"/>
                  <a:pt x="150113" y="169418"/>
                </a:cubicBezTo>
                <a:cubicBezTo>
                  <a:pt x="156336" y="167640"/>
                  <a:pt x="161670" y="165608"/>
                  <a:pt x="165734" y="163068"/>
                </a:cubicBezTo>
                <a:cubicBezTo>
                  <a:pt x="169671" y="160782"/>
                  <a:pt x="173101" y="158369"/>
                  <a:pt x="176148" y="155829"/>
                </a:cubicBezTo>
                <a:cubicBezTo>
                  <a:pt x="179196" y="153289"/>
                  <a:pt x="181990" y="150749"/>
                  <a:pt x="184530" y="148336"/>
                </a:cubicBezTo>
                <a:lnTo>
                  <a:pt x="193294" y="148336"/>
                </a:lnTo>
                <a:lnTo>
                  <a:pt x="193294" y="201675"/>
                </a:lnTo>
                <a:cubicBezTo>
                  <a:pt x="183514" y="206248"/>
                  <a:pt x="173228" y="209931"/>
                  <a:pt x="162559" y="212598"/>
                </a:cubicBezTo>
                <a:cubicBezTo>
                  <a:pt x="151891" y="215391"/>
                  <a:pt x="139953" y="216662"/>
                  <a:pt x="127126" y="216662"/>
                </a:cubicBezTo>
                <a:cubicBezTo>
                  <a:pt x="110109" y="216662"/>
                  <a:pt x="94614" y="214630"/>
                  <a:pt x="80517" y="210693"/>
                </a:cubicBezTo>
                <a:cubicBezTo>
                  <a:pt x="66420" y="206629"/>
                  <a:pt x="54228" y="200279"/>
                  <a:pt x="43814" y="191897"/>
                </a:cubicBezTo>
                <a:cubicBezTo>
                  <a:pt x="33528" y="183514"/>
                  <a:pt x="25526" y="172847"/>
                  <a:pt x="19939" y="160020"/>
                </a:cubicBezTo>
                <a:cubicBezTo>
                  <a:pt x="14223" y="147193"/>
                  <a:pt x="11429" y="132207"/>
                  <a:pt x="11429" y="114934"/>
                </a:cubicBezTo>
                <a:cubicBezTo>
                  <a:pt x="11429" y="96774"/>
                  <a:pt x="14478" y="81152"/>
                  <a:pt x="20573" y="67944"/>
                </a:cubicBezTo>
                <a:cubicBezTo>
                  <a:pt x="26542" y="54737"/>
                  <a:pt x="35051" y="43814"/>
                  <a:pt x="45973" y="35179"/>
                </a:cubicBezTo>
                <a:cubicBezTo>
                  <a:pt x="56388" y="26924"/>
                  <a:pt x="68579" y="20955"/>
                  <a:pt x="82295" y="17144"/>
                </a:cubicBezTo>
                <a:cubicBezTo>
                  <a:pt x="96139" y="13334"/>
                  <a:pt x="110363" y="11430"/>
                  <a:pt x="125221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3903853" y="544956"/>
            <a:ext cx="204724" cy="228092"/>
          </a:xfrm>
          <a:custGeom>
            <a:avLst/>
            <a:gdLst>
              <a:gd name="connsiteX0" fmla="*/ 125221 w 204724"/>
              <a:gd name="connsiteY0" fmla="*/ 11430 h 228092"/>
              <a:gd name="connsiteX1" fmla="*/ 161925 w 204724"/>
              <a:gd name="connsiteY1" fmla="*/ 15748 h 228092"/>
              <a:gd name="connsiteX2" fmla="*/ 193294 w 204724"/>
              <a:gd name="connsiteY2" fmla="*/ 27051 h 228092"/>
              <a:gd name="connsiteX3" fmla="*/ 193294 w 204724"/>
              <a:gd name="connsiteY3" fmla="*/ 80263 h 228092"/>
              <a:gd name="connsiteX4" fmla="*/ 184530 w 204724"/>
              <a:gd name="connsiteY4" fmla="*/ 80263 h 228092"/>
              <a:gd name="connsiteX5" fmla="*/ 175767 w 204724"/>
              <a:gd name="connsiteY5" fmla="*/ 73025 h 228092"/>
              <a:gd name="connsiteX6" fmla="*/ 163195 w 204724"/>
              <a:gd name="connsiteY6" fmla="*/ 64770 h 228092"/>
              <a:gd name="connsiteX7" fmla="*/ 147573 w 204724"/>
              <a:gd name="connsiteY7" fmla="*/ 58547 h 228092"/>
              <a:gd name="connsiteX8" fmla="*/ 127888 w 204724"/>
              <a:gd name="connsiteY8" fmla="*/ 56007 h 228092"/>
              <a:gd name="connsiteX9" fmla="*/ 89534 w 204724"/>
              <a:gd name="connsiteY9" fmla="*/ 71882 h 228092"/>
              <a:gd name="connsiteX10" fmla="*/ 76072 w 204724"/>
              <a:gd name="connsiteY10" fmla="*/ 114934 h 228092"/>
              <a:gd name="connsiteX11" fmla="*/ 89915 w 204724"/>
              <a:gd name="connsiteY11" fmla="*/ 157607 h 228092"/>
              <a:gd name="connsiteX12" fmla="*/ 128904 w 204724"/>
              <a:gd name="connsiteY12" fmla="*/ 172084 h 228092"/>
              <a:gd name="connsiteX13" fmla="*/ 150114 w 204724"/>
              <a:gd name="connsiteY13" fmla="*/ 169418 h 228092"/>
              <a:gd name="connsiteX14" fmla="*/ 165734 w 204724"/>
              <a:gd name="connsiteY14" fmla="*/ 163068 h 228092"/>
              <a:gd name="connsiteX15" fmla="*/ 176148 w 204724"/>
              <a:gd name="connsiteY15" fmla="*/ 155829 h 228092"/>
              <a:gd name="connsiteX16" fmla="*/ 184530 w 204724"/>
              <a:gd name="connsiteY16" fmla="*/ 148336 h 228092"/>
              <a:gd name="connsiteX17" fmla="*/ 193294 w 204724"/>
              <a:gd name="connsiteY17" fmla="*/ 148336 h 228092"/>
              <a:gd name="connsiteX18" fmla="*/ 193294 w 204724"/>
              <a:gd name="connsiteY18" fmla="*/ 201675 h 228092"/>
              <a:gd name="connsiteX19" fmla="*/ 162559 w 204724"/>
              <a:gd name="connsiteY19" fmla="*/ 212598 h 228092"/>
              <a:gd name="connsiteX20" fmla="*/ 127126 w 204724"/>
              <a:gd name="connsiteY20" fmla="*/ 216662 h 228092"/>
              <a:gd name="connsiteX21" fmla="*/ 80517 w 204724"/>
              <a:gd name="connsiteY21" fmla="*/ 210693 h 228092"/>
              <a:gd name="connsiteX22" fmla="*/ 43814 w 204724"/>
              <a:gd name="connsiteY22" fmla="*/ 191897 h 228092"/>
              <a:gd name="connsiteX23" fmla="*/ 19938 w 204724"/>
              <a:gd name="connsiteY23" fmla="*/ 160020 h 228092"/>
              <a:gd name="connsiteX24" fmla="*/ 11429 w 204724"/>
              <a:gd name="connsiteY24" fmla="*/ 114934 h 228092"/>
              <a:gd name="connsiteX25" fmla="*/ 20573 w 204724"/>
              <a:gd name="connsiteY25" fmla="*/ 67944 h 228092"/>
              <a:gd name="connsiteX26" fmla="*/ 45973 w 204724"/>
              <a:gd name="connsiteY26" fmla="*/ 35179 h 228092"/>
              <a:gd name="connsiteX27" fmla="*/ 82295 w 204724"/>
              <a:gd name="connsiteY27" fmla="*/ 17144 h 228092"/>
              <a:gd name="connsiteX28" fmla="*/ 125221 w 204724"/>
              <a:gd name="connsiteY28" fmla="*/ 11430 h 228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204724" h="228092">
                <a:moveTo>
                  <a:pt x="125221" y="11430"/>
                </a:moveTo>
                <a:cubicBezTo>
                  <a:pt x="138429" y="11430"/>
                  <a:pt x="150748" y="12827"/>
                  <a:pt x="161925" y="15748"/>
                </a:cubicBezTo>
                <a:cubicBezTo>
                  <a:pt x="173100" y="18669"/>
                  <a:pt x="183641" y="22352"/>
                  <a:pt x="193294" y="27051"/>
                </a:cubicBezTo>
                <a:lnTo>
                  <a:pt x="193294" y="80263"/>
                </a:lnTo>
                <a:lnTo>
                  <a:pt x="184530" y="80263"/>
                </a:lnTo>
                <a:cubicBezTo>
                  <a:pt x="181990" y="78105"/>
                  <a:pt x="179069" y="75691"/>
                  <a:pt x="175767" y="73025"/>
                </a:cubicBezTo>
                <a:cubicBezTo>
                  <a:pt x="172338" y="70231"/>
                  <a:pt x="168147" y="67437"/>
                  <a:pt x="163195" y="64770"/>
                </a:cubicBezTo>
                <a:cubicBezTo>
                  <a:pt x="158495" y="62230"/>
                  <a:pt x="153288" y="60198"/>
                  <a:pt x="147573" y="58547"/>
                </a:cubicBezTo>
                <a:cubicBezTo>
                  <a:pt x="141985" y="56769"/>
                  <a:pt x="135381" y="56007"/>
                  <a:pt x="127888" y="56007"/>
                </a:cubicBezTo>
                <a:cubicBezTo>
                  <a:pt x="111251" y="56007"/>
                  <a:pt x="98425" y="61213"/>
                  <a:pt x="89534" y="71882"/>
                </a:cubicBezTo>
                <a:cubicBezTo>
                  <a:pt x="80517" y="82422"/>
                  <a:pt x="76072" y="96774"/>
                  <a:pt x="76072" y="114934"/>
                </a:cubicBezTo>
                <a:cubicBezTo>
                  <a:pt x="76072" y="133603"/>
                  <a:pt x="80645" y="147828"/>
                  <a:pt x="89915" y="157607"/>
                </a:cubicBezTo>
                <a:cubicBezTo>
                  <a:pt x="99059" y="167259"/>
                  <a:pt x="112014" y="172084"/>
                  <a:pt x="128904" y="172084"/>
                </a:cubicBezTo>
                <a:cubicBezTo>
                  <a:pt x="136778" y="172084"/>
                  <a:pt x="143764" y="171195"/>
                  <a:pt x="150114" y="169418"/>
                </a:cubicBezTo>
                <a:cubicBezTo>
                  <a:pt x="156336" y="167640"/>
                  <a:pt x="161670" y="165608"/>
                  <a:pt x="165734" y="163068"/>
                </a:cubicBezTo>
                <a:cubicBezTo>
                  <a:pt x="169671" y="160782"/>
                  <a:pt x="173100" y="158369"/>
                  <a:pt x="176148" y="155829"/>
                </a:cubicBezTo>
                <a:cubicBezTo>
                  <a:pt x="179196" y="153289"/>
                  <a:pt x="181990" y="150749"/>
                  <a:pt x="184530" y="148336"/>
                </a:cubicBezTo>
                <a:lnTo>
                  <a:pt x="193294" y="148336"/>
                </a:lnTo>
                <a:lnTo>
                  <a:pt x="193294" y="201675"/>
                </a:lnTo>
                <a:cubicBezTo>
                  <a:pt x="183514" y="206248"/>
                  <a:pt x="173227" y="209931"/>
                  <a:pt x="162559" y="212598"/>
                </a:cubicBezTo>
                <a:cubicBezTo>
                  <a:pt x="151891" y="215391"/>
                  <a:pt x="139953" y="216662"/>
                  <a:pt x="127126" y="216662"/>
                </a:cubicBezTo>
                <a:cubicBezTo>
                  <a:pt x="110108" y="216662"/>
                  <a:pt x="94614" y="214630"/>
                  <a:pt x="80517" y="210693"/>
                </a:cubicBezTo>
                <a:cubicBezTo>
                  <a:pt x="66420" y="206629"/>
                  <a:pt x="54228" y="200279"/>
                  <a:pt x="43814" y="191897"/>
                </a:cubicBezTo>
                <a:cubicBezTo>
                  <a:pt x="33527" y="183514"/>
                  <a:pt x="25526" y="172847"/>
                  <a:pt x="19938" y="160020"/>
                </a:cubicBezTo>
                <a:cubicBezTo>
                  <a:pt x="14223" y="147193"/>
                  <a:pt x="11429" y="132207"/>
                  <a:pt x="11429" y="114934"/>
                </a:cubicBezTo>
                <a:cubicBezTo>
                  <a:pt x="11429" y="96774"/>
                  <a:pt x="14477" y="81152"/>
                  <a:pt x="20573" y="67944"/>
                </a:cubicBezTo>
                <a:cubicBezTo>
                  <a:pt x="26542" y="54737"/>
                  <a:pt x="35051" y="43814"/>
                  <a:pt x="45973" y="35179"/>
                </a:cubicBezTo>
                <a:cubicBezTo>
                  <a:pt x="56387" y="26924"/>
                  <a:pt x="68579" y="20955"/>
                  <a:pt x="82295" y="17144"/>
                </a:cubicBezTo>
                <a:cubicBezTo>
                  <a:pt x="96138" y="13334"/>
                  <a:pt x="110362" y="11430"/>
                  <a:pt x="125221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5782564" y="544702"/>
            <a:ext cx="217296" cy="228346"/>
          </a:xfrm>
          <a:custGeom>
            <a:avLst/>
            <a:gdLst>
              <a:gd name="connsiteX0" fmla="*/ 105283 w 217296"/>
              <a:gd name="connsiteY0" fmla="*/ 11430 h 228346"/>
              <a:gd name="connsiteX1" fmla="*/ 182117 w 217296"/>
              <a:gd name="connsiteY1" fmla="*/ 27813 h 228346"/>
              <a:gd name="connsiteX2" fmla="*/ 205866 w 217296"/>
              <a:gd name="connsiteY2" fmla="*/ 79248 h 228346"/>
              <a:gd name="connsiteX3" fmla="*/ 205866 w 217296"/>
              <a:gd name="connsiteY3" fmla="*/ 211709 h 228346"/>
              <a:gd name="connsiteX4" fmla="*/ 143890 w 217296"/>
              <a:gd name="connsiteY4" fmla="*/ 211709 h 228346"/>
              <a:gd name="connsiteX5" fmla="*/ 143890 w 217296"/>
              <a:gd name="connsiteY5" fmla="*/ 191135 h 228346"/>
              <a:gd name="connsiteX6" fmla="*/ 131445 w 217296"/>
              <a:gd name="connsiteY6" fmla="*/ 200279 h 228346"/>
              <a:gd name="connsiteX7" fmla="*/ 117347 w 217296"/>
              <a:gd name="connsiteY7" fmla="*/ 208788 h 228346"/>
              <a:gd name="connsiteX8" fmla="*/ 98297 w 217296"/>
              <a:gd name="connsiteY8" fmla="*/ 215011 h 228346"/>
              <a:gd name="connsiteX9" fmla="*/ 76707 w 217296"/>
              <a:gd name="connsiteY9" fmla="*/ 216916 h 228346"/>
              <a:gd name="connsiteX10" fmla="*/ 30226 w 217296"/>
              <a:gd name="connsiteY10" fmla="*/ 199771 h 228346"/>
              <a:gd name="connsiteX11" fmla="*/ 11429 w 217296"/>
              <a:gd name="connsiteY11" fmla="*/ 155956 h 228346"/>
              <a:gd name="connsiteX12" fmla="*/ 20954 w 217296"/>
              <a:gd name="connsiteY12" fmla="*/ 121031 h 228346"/>
              <a:gd name="connsiteX13" fmla="*/ 48005 w 217296"/>
              <a:gd name="connsiteY13" fmla="*/ 99695 h 228346"/>
              <a:gd name="connsiteX14" fmla="*/ 91058 w 217296"/>
              <a:gd name="connsiteY14" fmla="*/ 88646 h 228346"/>
              <a:gd name="connsiteX15" fmla="*/ 144271 w 217296"/>
              <a:gd name="connsiteY15" fmla="*/ 83820 h 228346"/>
              <a:gd name="connsiteX16" fmla="*/ 144271 w 217296"/>
              <a:gd name="connsiteY16" fmla="*/ 82804 h 228346"/>
              <a:gd name="connsiteX17" fmla="*/ 131064 w 217296"/>
              <a:gd name="connsiteY17" fmla="*/ 60452 h 228346"/>
              <a:gd name="connsiteX18" fmla="*/ 92201 w 217296"/>
              <a:gd name="connsiteY18" fmla="*/ 54356 h 228346"/>
              <a:gd name="connsiteX19" fmla="*/ 59308 w 217296"/>
              <a:gd name="connsiteY19" fmla="*/ 59817 h 228346"/>
              <a:gd name="connsiteX20" fmla="*/ 34163 w 217296"/>
              <a:gd name="connsiteY20" fmla="*/ 68199 h 228346"/>
              <a:gd name="connsiteX21" fmla="*/ 28447 w 217296"/>
              <a:gd name="connsiteY21" fmla="*/ 68199 h 228346"/>
              <a:gd name="connsiteX22" fmla="*/ 28447 w 217296"/>
              <a:gd name="connsiteY22" fmla="*/ 21209 h 228346"/>
              <a:gd name="connsiteX23" fmla="*/ 60578 w 217296"/>
              <a:gd name="connsiteY23" fmla="*/ 14986 h 228346"/>
              <a:gd name="connsiteX24" fmla="*/ 105283 w 217296"/>
              <a:gd name="connsiteY24" fmla="*/ 11430 h 228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17296" h="228346">
                <a:moveTo>
                  <a:pt x="105283" y="11430"/>
                </a:moveTo>
                <a:cubicBezTo>
                  <a:pt x="140715" y="11430"/>
                  <a:pt x="166369" y="16891"/>
                  <a:pt x="182117" y="27813"/>
                </a:cubicBezTo>
                <a:cubicBezTo>
                  <a:pt x="197865" y="38862"/>
                  <a:pt x="205866" y="55880"/>
                  <a:pt x="205866" y="79248"/>
                </a:cubicBezTo>
                <a:lnTo>
                  <a:pt x="205866" y="211709"/>
                </a:lnTo>
                <a:lnTo>
                  <a:pt x="143890" y="211709"/>
                </a:lnTo>
                <a:lnTo>
                  <a:pt x="143890" y="191135"/>
                </a:lnTo>
                <a:cubicBezTo>
                  <a:pt x="140588" y="193675"/>
                  <a:pt x="136397" y="196723"/>
                  <a:pt x="131445" y="200279"/>
                </a:cubicBezTo>
                <a:cubicBezTo>
                  <a:pt x="126491" y="203835"/>
                  <a:pt x="121792" y="206756"/>
                  <a:pt x="117347" y="208788"/>
                </a:cubicBezTo>
                <a:cubicBezTo>
                  <a:pt x="111251" y="211582"/>
                  <a:pt x="104901" y="213614"/>
                  <a:pt x="98297" y="215011"/>
                </a:cubicBezTo>
                <a:cubicBezTo>
                  <a:pt x="91694" y="216281"/>
                  <a:pt x="84454" y="216916"/>
                  <a:pt x="76707" y="216916"/>
                </a:cubicBezTo>
                <a:cubicBezTo>
                  <a:pt x="58165" y="216916"/>
                  <a:pt x="42671" y="211201"/>
                  <a:pt x="30226" y="199771"/>
                </a:cubicBezTo>
                <a:cubicBezTo>
                  <a:pt x="17653" y="188341"/>
                  <a:pt x="11429" y="173736"/>
                  <a:pt x="11429" y="155956"/>
                </a:cubicBezTo>
                <a:cubicBezTo>
                  <a:pt x="11429" y="141732"/>
                  <a:pt x="14604" y="130048"/>
                  <a:pt x="20954" y="121031"/>
                </a:cubicBezTo>
                <a:cubicBezTo>
                  <a:pt x="27304" y="112014"/>
                  <a:pt x="36321" y="104902"/>
                  <a:pt x="48005" y="99695"/>
                </a:cubicBezTo>
                <a:cubicBezTo>
                  <a:pt x="59563" y="94488"/>
                  <a:pt x="73914" y="90805"/>
                  <a:pt x="91058" y="88646"/>
                </a:cubicBezTo>
                <a:cubicBezTo>
                  <a:pt x="108203" y="86487"/>
                  <a:pt x="125857" y="84836"/>
                  <a:pt x="144271" y="83820"/>
                </a:cubicBezTo>
                <a:lnTo>
                  <a:pt x="144271" y="82804"/>
                </a:lnTo>
                <a:cubicBezTo>
                  <a:pt x="144271" y="72009"/>
                  <a:pt x="139826" y="64516"/>
                  <a:pt x="131064" y="60452"/>
                </a:cubicBezTo>
                <a:cubicBezTo>
                  <a:pt x="122300" y="56388"/>
                  <a:pt x="109346" y="54356"/>
                  <a:pt x="92201" y="54356"/>
                </a:cubicBezTo>
                <a:cubicBezTo>
                  <a:pt x="81915" y="54356"/>
                  <a:pt x="70992" y="56134"/>
                  <a:pt x="59308" y="59817"/>
                </a:cubicBezTo>
                <a:cubicBezTo>
                  <a:pt x="47625" y="63373"/>
                  <a:pt x="39242" y="66167"/>
                  <a:pt x="34163" y="68199"/>
                </a:cubicBezTo>
                <a:lnTo>
                  <a:pt x="28447" y="68199"/>
                </a:lnTo>
                <a:lnTo>
                  <a:pt x="28447" y="21209"/>
                </a:lnTo>
                <a:cubicBezTo>
                  <a:pt x="35051" y="19431"/>
                  <a:pt x="45719" y="17399"/>
                  <a:pt x="60578" y="14986"/>
                </a:cubicBezTo>
                <a:cubicBezTo>
                  <a:pt x="75438" y="12700"/>
                  <a:pt x="90296" y="11430"/>
                  <a:pt x="105283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31800" y="1574800"/>
            <a:ext cx="1003300" cy="198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202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406400" y="3987800"/>
            <a:ext cx="1803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70C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0070C0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431800" y="4673600"/>
            <a:ext cx="12065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1625600" y="1536700"/>
            <a:ext cx="7324121" cy="20210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200"/>
              </a:lnSpc>
              <a:tabLst>
                <a:tab pos="127000" algn="l"/>
                <a:tab pos="2032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Razvijanje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suradnje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učenika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osnovne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škole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lokalne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zajednice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sudjelovanje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radu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Vijeća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učenika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adarske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županije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ts val="1200"/>
              </a:lnSpc>
              <a:tabLst>
                <a:tab pos="127000" algn="l"/>
                <a:tab pos="203200" algn="l"/>
              </a:tabLst>
            </a:pP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udjelovanje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poboljšanju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školske</a:t>
            </a:r>
            <a:r>
              <a:rPr lang="hr-HR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omoć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uorganizaciji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provedbi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kulturno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zabavne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djelatnosti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škole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HR" altLang="zh-CN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200"/>
              </a:lnSpc>
              <a:tabLst>
                <a:tab pos="127000" algn="l"/>
                <a:tab pos="203200" algn="l"/>
              </a:tabLst>
            </a:pPr>
            <a:r>
              <a:rPr lang="hr-HR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Sudjelovanje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provođenju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projekata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edukacija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područja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ljudskih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prava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prava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djeteta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upute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upisima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srednje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HR" altLang="zh-CN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200"/>
              </a:lnSpc>
              <a:tabLst>
                <a:tab pos="127000" algn="l"/>
                <a:tab pos="203200" algn="l"/>
              </a:tabLst>
            </a:pPr>
            <a:r>
              <a:rPr lang="hr-HR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škole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profesionalna</a:t>
            </a:r>
            <a:r>
              <a:rPr lang="hr-HR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edukacija</a:t>
            </a:r>
            <a:endParaRPr lang="hr-HR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200"/>
              </a:lnSpc>
              <a:tabLst>
                <a:tab pos="127000" algn="l"/>
                <a:tab pos="203200" algn="l"/>
              </a:tabLst>
            </a:pPr>
            <a:endParaRPr lang="hr-HR" altLang="zh-CN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200"/>
              </a:lnSpc>
              <a:tabLst>
                <a:tab pos="127000" algn="l"/>
                <a:tab pos="203200" algn="l"/>
              </a:tabLst>
            </a:pPr>
            <a:endParaRPr lang="hr-HR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200"/>
              </a:lnSpc>
              <a:tabLst>
                <a:tab pos="127000" algn="l"/>
                <a:tab pos="203200" algn="l"/>
              </a:tabLst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  <a:tabLst>
                <a:tab pos="127000" algn="l"/>
                <a:tab pos="2032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namijenjen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svim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učenicima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škole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predsjednici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odjela,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svojim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utjecati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učenike</a:t>
            </a:r>
          </a:p>
          <a:p>
            <a:pPr>
              <a:lnSpc>
                <a:spcPts val="1200"/>
              </a:lnSpc>
              <a:tabLst>
                <a:tab pos="127000" algn="l"/>
                <a:tab pos="203200" algn="l"/>
              </a:tabLst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svojih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vršnjačkih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sredina.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tabLst>
                <a:tab pos="127000" algn="l"/>
                <a:tab pos="2032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Pedagoginja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škole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2514600" y="3975100"/>
            <a:ext cx="4726487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429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Kroz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sastanke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Vijeća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enika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najmanje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puta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godišnje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kroz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tematske</a:t>
            </a:r>
          </a:p>
          <a:p>
            <a:pPr>
              <a:lnSpc>
                <a:spcPts val="1400"/>
              </a:lnSpc>
              <a:tabLst>
                <a:tab pos="3429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radionice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"/>
          <p:cNvSpPr txBox="1"/>
          <p:nvPr/>
        </p:nvSpPr>
        <p:spPr>
          <a:xfrm>
            <a:off x="1778000" y="4711700"/>
            <a:ext cx="2219134" cy="8027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81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nastavne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./1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  <a:tabLst>
                <a:tab pos="38100" algn="l"/>
              </a:tabLst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Potrošni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materijal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izradu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plakata</a:t>
            </a:r>
          </a:p>
        </p:txBody>
      </p:sp>
      <p:sp>
        <p:nvSpPr>
          <p:cNvPr id="1035" name="TextBox 1"/>
          <p:cNvSpPr txBox="1"/>
          <p:nvPr/>
        </p:nvSpPr>
        <p:spPr>
          <a:xfrm>
            <a:off x="431800" y="5816600"/>
            <a:ext cx="4847417" cy="2641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Praćenje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zalaganje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enika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završne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ankete.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78000" y="362310"/>
            <a:ext cx="6512511" cy="1143000"/>
          </a:xfrm>
        </p:spPr>
        <p:txBody>
          <a:bodyPr/>
          <a:lstStyle/>
          <a:p>
            <a:pPr algn="ctr"/>
            <a:r>
              <a:rPr lang="hr-HR" sz="2800" i="1" dirty="0"/>
              <a:t>VIJEĆE UČENIKA</a:t>
            </a:r>
            <a:r>
              <a:rPr lang="hr-HR" sz="2000" i="1" u="sng" dirty="0"/>
              <a:t/>
            </a:r>
            <a:br>
              <a:rPr lang="hr-HR" sz="2000" i="1" u="sng" dirty="0"/>
            </a:b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"/>
    </mc:Choice>
    <mc:Fallback xmlns="">
      <p:transition spd="slow" advTm="292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1423723" cy="50860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endParaRPr lang="hr-HR" altLang="zh-CN" sz="1202" b="1" dirty="0" smtClean="0">
              <a:solidFill>
                <a:srgbClr val="B41EA9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1200"/>
              </a:lnSpc>
              <a:tabLst/>
            </a:pPr>
            <a:endParaRPr lang="hr-HR" altLang="zh-CN" sz="1202" b="1" dirty="0">
              <a:solidFill>
                <a:srgbClr val="B41EA9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1200"/>
              </a:lnSpc>
              <a:tabLst/>
            </a:pPr>
            <a:endParaRPr lang="hr-HR" altLang="zh-CN" sz="1202" b="1" dirty="0" smtClean="0">
              <a:solidFill>
                <a:srgbClr val="B41EA9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1200"/>
              </a:lnSpc>
              <a:tabLst/>
            </a:pPr>
            <a:r>
              <a:rPr lang="en-US" altLang="zh-CN" sz="1202" b="1" dirty="0" smtClean="0">
                <a:solidFill>
                  <a:srgbClr val="B41EA9"/>
                </a:solidFill>
                <a:latin typeface="Corbel" pitchFamily="18" charset="0"/>
                <a:cs typeface="Corbel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/>
            </a:pPr>
            <a:r>
              <a:rPr lang="en-US" altLang="zh-CN" sz="1200" b="1" dirty="0" smtClean="0">
                <a:solidFill>
                  <a:srgbClr val="B41EA9"/>
                </a:solidFill>
                <a:latin typeface="Corbel" pitchFamily="18" charset="0"/>
                <a:cs typeface="Corbel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/>
            </a:pPr>
            <a:r>
              <a:rPr lang="en-US" altLang="zh-CN" sz="1200" b="1" dirty="0" smtClean="0">
                <a:solidFill>
                  <a:srgbClr val="B41EA9"/>
                </a:solidFill>
                <a:latin typeface="Corbel" pitchFamily="18" charset="0"/>
                <a:cs typeface="Corbel" pitchFamily="18" charset="0"/>
              </a:rPr>
              <a:t>NOSITELJI: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1200" b="1" dirty="0" smtClean="0">
                <a:solidFill>
                  <a:srgbClr val="B41EA9"/>
                </a:solidFill>
                <a:latin typeface="Corbel" pitchFamily="18" charset="0"/>
                <a:cs typeface="Corbel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B41EA9"/>
                </a:solidFill>
                <a:latin typeface="Corbel" pitchFamily="18" charset="0"/>
                <a:cs typeface="Corbel" pitchFamily="18" charset="0"/>
              </a:rPr>
              <a:t>REALIZACIJE: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b="1" dirty="0" smtClean="0">
                <a:solidFill>
                  <a:srgbClr val="B41EA9"/>
                </a:solidFill>
                <a:latin typeface="Corbel" pitchFamily="18" charset="0"/>
                <a:cs typeface="Corbel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1200" b="1" dirty="0" smtClean="0">
                <a:solidFill>
                  <a:srgbClr val="B41EA9"/>
                </a:solidFill>
                <a:latin typeface="Corbel" pitchFamily="18" charset="0"/>
                <a:cs typeface="Corbel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B41EA9"/>
                </a:solidFill>
                <a:latin typeface="Corbel" pitchFamily="18" charset="0"/>
                <a:cs typeface="Corbel" pitchFamily="18" charset="0"/>
              </a:rPr>
              <a:t>VREDNOVANJE: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35220" y="1981200"/>
            <a:ext cx="6380179" cy="464999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Promicati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svijest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potrebi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međusobne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pomoći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suradnje,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poštivanju</a:t>
            </a:r>
            <a:r>
              <a:rPr lang="hr-HR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različitosti</a:t>
            </a:r>
            <a:endParaRPr lang="en-US" altLang="zh-CN" sz="1200" dirty="0" smtClean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Probuditi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osjećaj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solidarnosti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pravednosti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Poticati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kršćanski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angažman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društvenom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životu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izgradnji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boljeg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svijeta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sve</a:t>
            </a:r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zainteresirane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učenike</a:t>
            </a:r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Vjeroučitelji</a:t>
            </a:r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različitih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predmeta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školjki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Organizacija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prodajne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izložbe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humanitarna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akcija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pomoć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potrebitima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(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obitelj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naše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Odgovarajući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dani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drugog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polugodišta</a:t>
            </a:r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Različiti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materijali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potrebni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izradu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ukrasa: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ljepilo,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pištolj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silikonsko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ljepilo,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hamer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papir,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školjke,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različite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boje</a:t>
            </a:r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Samovrednovanje;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zadovoljstvo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sudionika,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uspješnošću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prodaje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količinom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prikupljenih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sredstava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humanitarne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svrhe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616291" y="381000"/>
            <a:ext cx="622721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HUMANITARNA AKCIJA</a:t>
            </a:r>
          </a:p>
          <a:p>
            <a:pPr algn="ctr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LIKOVNA RADIONICA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3"/>
    </mc:Choice>
    <mc:Fallback xmlns="">
      <p:transition spd="slow" advTm="2633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3"/>
          <p:cNvSpPr/>
          <p:nvPr/>
        </p:nvSpPr>
        <p:spPr>
          <a:xfrm>
            <a:off x="6991604" y="510794"/>
            <a:ext cx="91947" cy="77088"/>
          </a:xfrm>
          <a:custGeom>
            <a:avLst/>
            <a:gdLst>
              <a:gd name="connsiteX0" fmla="*/ 80517 w 91947"/>
              <a:gd name="connsiteY0" fmla="*/ 11430 h 77088"/>
              <a:gd name="connsiteX1" fmla="*/ 53085 w 91947"/>
              <a:gd name="connsiteY1" fmla="*/ 14223 h 77088"/>
              <a:gd name="connsiteX2" fmla="*/ 30733 w 91947"/>
              <a:gd name="connsiteY2" fmla="*/ 18541 h 77088"/>
              <a:gd name="connsiteX3" fmla="*/ 16382 w 91947"/>
              <a:gd name="connsiteY3" fmla="*/ 27050 h 77088"/>
              <a:gd name="connsiteX4" fmla="*/ 11430 w 91947"/>
              <a:gd name="connsiteY4" fmla="*/ 41782 h 77088"/>
              <a:gd name="connsiteX5" fmla="*/ 12445 w 91947"/>
              <a:gd name="connsiteY5" fmla="*/ 51688 h 77088"/>
              <a:gd name="connsiteX6" fmla="*/ 17653 w 91947"/>
              <a:gd name="connsiteY6" fmla="*/ 58927 h 77088"/>
              <a:gd name="connsiteX7" fmla="*/ 27177 w 91947"/>
              <a:gd name="connsiteY7" fmla="*/ 64007 h 77088"/>
              <a:gd name="connsiteX8" fmla="*/ 44577 w 91947"/>
              <a:gd name="connsiteY8" fmla="*/ 65658 h 77088"/>
              <a:gd name="connsiteX9" fmla="*/ 63500 w 91947"/>
              <a:gd name="connsiteY9" fmla="*/ 61848 h 77088"/>
              <a:gd name="connsiteX10" fmla="*/ 80517 w 91947"/>
              <a:gd name="connsiteY10" fmla="*/ 51815 h 77088"/>
              <a:gd name="connsiteX11" fmla="*/ 80517 w 91947"/>
              <a:gd name="connsiteY11" fmla="*/ 11430 h 77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1947" h="77088">
                <a:moveTo>
                  <a:pt x="80517" y="11430"/>
                </a:moveTo>
                <a:cubicBezTo>
                  <a:pt x="72008" y="12064"/>
                  <a:pt x="62865" y="13080"/>
                  <a:pt x="53085" y="14223"/>
                </a:cubicBezTo>
                <a:cubicBezTo>
                  <a:pt x="43307" y="15493"/>
                  <a:pt x="35813" y="16890"/>
                  <a:pt x="30733" y="18541"/>
                </a:cubicBezTo>
                <a:cubicBezTo>
                  <a:pt x="24510" y="20446"/>
                  <a:pt x="19684" y="23367"/>
                  <a:pt x="16382" y="27050"/>
                </a:cubicBezTo>
                <a:cubicBezTo>
                  <a:pt x="13080" y="30733"/>
                  <a:pt x="11430" y="35686"/>
                  <a:pt x="11430" y="41782"/>
                </a:cubicBezTo>
                <a:cubicBezTo>
                  <a:pt x="11430" y="45846"/>
                  <a:pt x="11810" y="49148"/>
                  <a:pt x="12445" y="51688"/>
                </a:cubicBezTo>
                <a:cubicBezTo>
                  <a:pt x="13207" y="54228"/>
                  <a:pt x="14985" y="56641"/>
                  <a:pt x="17653" y="58927"/>
                </a:cubicBezTo>
                <a:cubicBezTo>
                  <a:pt x="20319" y="61213"/>
                  <a:pt x="23494" y="62991"/>
                  <a:pt x="27177" y="64007"/>
                </a:cubicBezTo>
                <a:cubicBezTo>
                  <a:pt x="30988" y="65150"/>
                  <a:pt x="36703" y="65658"/>
                  <a:pt x="44577" y="65658"/>
                </a:cubicBezTo>
                <a:cubicBezTo>
                  <a:pt x="50800" y="65658"/>
                  <a:pt x="57150" y="64388"/>
                  <a:pt x="63500" y="61848"/>
                </a:cubicBezTo>
                <a:cubicBezTo>
                  <a:pt x="69977" y="59308"/>
                  <a:pt x="75565" y="56006"/>
                  <a:pt x="80517" y="51815"/>
                </a:cubicBezTo>
                <a:lnTo>
                  <a:pt x="80517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3358388" y="510794"/>
            <a:ext cx="91948" cy="77088"/>
          </a:xfrm>
          <a:custGeom>
            <a:avLst/>
            <a:gdLst>
              <a:gd name="connsiteX0" fmla="*/ 80517 w 91948"/>
              <a:gd name="connsiteY0" fmla="*/ 11430 h 77088"/>
              <a:gd name="connsiteX1" fmla="*/ 53085 w 91948"/>
              <a:gd name="connsiteY1" fmla="*/ 14223 h 77088"/>
              <a:gd name="connsiteX2" fmla="*/ 30733 w 91948"/>
              <a:gd name="connsiteY2" fmla="*/ 18541 h 77088"/>
              <a:gd name="connsiteX3" fmla="*/ 16383 w 91948"/>
              <a:gd name="connsiteY3" fmla="*/ 27050 h 77088"/>
              <a:gd name="connsiteX4" fmla="*/ 11429 w 91948"/>
              <a:gd name="connsiteY4" fmla="*/ 41782 h 77088"/>
              <a:gd name="connsiteX5" fmla="*/ 12445 w 91948"/>
              <a:gd name="connsiteY5" fmla="*/ 51688 h 77088"/>
              <a:gd name="connsiteX6" fmla="*/ 17652 w 91948"/>
              <a:gd name="connsiteY6" fmla="*/ 58927 h 77088"/>
              <a:gd name="connsiteX7" fmla="*/ 27177 w 91948"/>
              <a:gd name="connsiteY7" fmla="*/ 64007 h 77088"/>
              <a:gd name="connsiteX8" fmla="*/ 44576 w 91948"/>
              <a:gd name="connsiteY8" fmla="*/ 65658 h 77088"/>
              <a:gd name="connsiteX9" fmla="*/ 63500 w 91948"/>
              <a:gd name="connsiteY9" fmla="*/ 61848 h 77088"/>
              <a:gd name="connsiteX10" fmla="*/ 80517 w 91948"/>
              <a:gd name="connsiteY10" fmla="*/ 51815 h 77088"/>
              <a:gd name="connsiteX11" fmla="*/ 80517 w 91948"/>
              <a:gd name="connsiteY11" fmla="*/ 11430 h 77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1948" h="77088">
                <a:moveTo>
                  <a:pt x="80517" y="11430"/>
                </a:moveTo>
                <a:cubicBezTo>
                  <a:pt x="72009" y="12064"/>
                  <a:pt x="62864" y="13080"/>
                  <a:pt x="53085" y="14223"/>
                </a:cubicBezTo>
                <a:cubicBezTo>
                  <a:pt x="43306" y="15493"/>
                  <a:pt x="35814" y="16890"/>
                  <a:pt x="30733" y="18541"/>
                </a:cubicBezTo>
                <a:cubicBezTo>
                  <a:pt x="24510" y="20446"/>
                  <a:pt x="19684" y="23367"/>
                  <a:pt x="16383" y="27050"/>
                </a:cubicBezTo>
                <a:cubicBezTo>
                  <a:pt x="13080" y="30733"/>
                  <a:pt x="11429" y="35686"/>
                  <a:pt x="11429" y="41782"/>
                </a:cubicBezTo>
                <a:cubicBezTo>
                  <a:pt x="11429" y="45846"/>
                  <a:pt x="11810" y="49148"/>
                  <a:pt x="12445" y="51688"/>
                </a:cubicBezTo>
                <a:cubicBezTo>
                  <a:pt x="13207" y="54228"/>
                  <a:pt x="14985" y="56641"/>
                  <a:pt x="17652" y="58927"/>
                </a:cubicBezTo>
                <a:cubicBezTo>
                  <a:pt x="20320" y="61213"/>
                  <a:pt x="23495" y="62991"/>
                  <a:pt x="27177" y="64007"/>
                </a:cubicBezTo>
                <a:cubicBezTo>
                  <a:pt x="30987" y="65150"/>
                  <a:pt x="36702" y="65658"/>
                  <a:pt x="44576" y="65658"/>
                </a:cubicBezTo>
                <a:cubicBezTo>
                  <a:pt x="50800" y="65658"/>
                  <a:pt x="57150" y="64388"/>
                  <a:pt x="63500" y="61848"/>
                </a:cubicBezTo>
                <a:cubicBezTo>
                  <a:pt x="69976" y="59308"/>
                  <a:pt x="75564" y="56006"/>
                  <a:pt x="80517" y="51815"/>
                </a:cubicBezTo>
                <a:lnTo>
                  <a:pt x="80517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5522595" y="447675"/>
            <a:ext cx="99060" cy="126745"/>
          </a:xfrm>
          <a:custGeom>
            <a:avLst/>
            <a:gdLst>
              <a:gd name="connsiteX0" fmla="*/ 60452 w 99060"/>
              <a:gd name="connsiteY0" fmla="*/ 11430 h 126745"/>
              <a:gd name="connsiteX1" fmla="*/ 23622 w 99060"/>
              <a:gd name="connsiteY1" fmla="*/ 25526 h 126745"/>
              <a:gd name="connsiteX2" fmla="*/ 11429 w 99060"/>
              <a:gd name="connsiteY2" fmla="*/ 65023 h 126745"/>
              <a:gd name="connsiteX3" fmla="*/ 21844 w 99060"/>
              <a:gd name="connsiteY3" fmla="*/ 104139 h 126745"/>
              <a:gd name="connsiteX4" fmla="*/ 52832 w 99060"/>
              <a:gd name="connsiteY4" fmla="*/ 115315 h 126745"/>
              <a:gd name="connsiteX5" fmla="*/ 71246 w 99060"/>
              <a:gd name="connsiteY5" fmla="*/ 112267 h 126745"/>
              <a:gd name="connsiteX6" fmla="*/ 87629 w 99060"/>
              <a:gd name="connsiteY6" fmla="*/ 104520 h 126745"/>
              <a:gd name="connsiteX7" fmla="*/ 87629 w 99060"/>
              <a:gd name="connsiteY7" fmla="*/ 16255 h 126745"/>
              <a:gd name="connsiteX8" fmla="*/ 74548 w 99060"/>
              <a:gd name="connsiteY8" fmla="*/ 12699 h 126745"/>
              <a:gd name="connsiteX9" fmla="*/ 60452 w 99060"/>
              <a:gd name="connsiteY9" fmla="*/ 11430 h 1267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99060" h="126745">
                <a:moveTo>
                  <a:pt x="60452" y="11430"/>
                </a:moveTo>
                <a:cubicBezTo>
                  <a:pt x="44068" y="11430"/>
                  <a:pt x="31876" y="16128"/>
                  <a:pt x="23622" y="25526"/>
                </a:cubicBezTo>
                <a:cubicBezTo>
                  <a:pt x="15494" y="34924"/>
                  <a:pt x="11429" y="48132"/>
                  <a:pt x="11429" y="65023"/>
                </a:cubicBezTo>
                <a:cubicBezTo>
                  <a:pt x="11429" y="83692"/>
                  <a:pt x="14858" y="96773"/>
                  <a:pt x="21844" y="104139"/>
                </a:cubicBezTo>
                <a:cubicBezTo>
                  <a:pt x="28828" y="111632"/>
                  <a:pt x="39115" y="115315"/>
                  <a:pt x="52832" y="115315"/>
                </a:cubicBezTo>
                <a:cubicBezTo>
                  <a:pt x="59054" y="115315"/>
                  <a:pt x="65277" y="114299"/>
                  <a:pt x="71246" y="112267"/>
                </a:cubicBezTo>
                <a:cubicBezTo>
                  <a:pt x="77215" y="110362"/>
                  <a:pt x="82676" y="107822"/>
                  <a:pt x="87629" y="104520"/>
                </a:cubicBezTo>
                <a:lnTo>
                  <a:pt x="87629" y="16255"/>
                </a:lnTo>
                <a:cubicBezTo>
                  <a:pt x="84073" y="14731"/>
                  <a:pt x="79755" y="13588"/>
                  <a:pt x="74548" y="12699"/>
                </a:cubicBezTo>
                <a:cubicBezTo>
                  <a:pt x="69341" y="11811"/>
                  <a:pt x="64642" y="11430"/>
                  <a:pt x="60452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5278755" y="444880"/>
            <a:ext cx="106680" cy="142620"/>
          </a:xfrm>
          <a:custGeom>
            <a:avLst/>
            <a:gdLst>
              <a:gd name="connsiteX0" fmla="*/ 53339 w 106680"/>
              <a:gd name="connsiteY0" fmla="*/ 11430 h 142620"/>
              <a:gd name="connsiteX1" fmla="*/ 37338 w 106680"/>
              <a:gd name="connsiteY1" fmla="*/ 13843 h 142620"/>
              <a:gd name="connsiteX2" fmla="*/ 23876 w 106680"/>
              <a:gd name="connsiteY2" fmla="*/ 23621 h 142620"/>
              <a:gd name="connsiteX3" fmla="*/ 14732 w 106680"/>
              <a:gd name="connsiteY3" fmla="*/ 42164 h 142620"/>
              <a:gd name="connsiteX4" fmla="*/ 11429 w 106680"/>
              <a:gd name="connsiteY4" fmla="*/ 71755 h 142620"/>
              <a:gd name="connsiteX5" fmla="*/ 14351 w 106680"/>
              <a:gd name="connsiteY5" fmla="*/ 99440 h 142620"/>
              <a:gd name="connsiteX6" fmla="*/ 22986 w 106680"/>
              <a:gd name="connsiteY6" fmla="*/ 118237 h 142620"/>
              <a:gd name="connsiteX7" fmla="*/ 36195 w 106680"/>
              <a:gd name="connsiteY7" fmla="*/ 128143 h 142620"/>
              <a:gd name="connsiteX8" fmla="*/ 53847 w 106680"/>
              <a:gd name="connsiteY8" fmla="*/ 131190 h 142620"/>
              <a:gd name="connsiteX9" fmla="*/ 70104 w 106680"/>
              <a:gd name="connsiteY9" fmla="*/ 128397 h 142620"/>
              <a:gd name="connsiteX10" fmla="*/ 83185 w 106680"/>
              <a:gd name="connsiteY10" fmla="*/ 118745 h 142620"/>
              <a:gd name="connsiteX11" fmla="*/ 92202 w 106680"/>
              <a:gd name="connsiteY11" fmla="*/ 100838 h 142620"/>
              <a:gd name="connsiteX12" fmla="*/ 95250 w 106680"/>
              <a:gd name="connsiteY12" fmla="*/ 71755 h 142620"/>
              <a:gd name="connsiteX13" fmla="*/ 92202 w 106680"/>
              <a:gd name="connsiteY13" fmla="*/ 43053 h 142620"/>
              <a:gd name="connsiteX14" fmla="*/ 83439 w 106680"/>
              <a:gd name="connsiteY14" fmla="*/ 24384 h 142620"/>
              <a:gd name="connsiteX15" fmla="*/ 70104 w 106680"/>
              <a:gd name="connsiteY15" fmla="*/ 14351 h 142620"/>
              <a:gd name="connsiteX16" fmla="*/ 53339 w 106680"/>
              <a:gd name="connsiteY16" fmla="*/ 11430 h 142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6680" h="142620">
                <a:moveTo>
                  <a:pt x="53339" y="11430"/>
                </a:moveTo>
                <a:cubicBezTo>
                  <a:pt x="47370" y="11430"/>
                  <a:pt x="41909" y="12191"/>
                  <a:pt x="37338" y="13843"/>
                </a:cubicBezTo>
                <a:cubicBezTo>
                  <a:pt x="32639" y="15494"/>
                  <a:pt x="28066" y="18669"/>
                  <a:pt x="23876" y="23621"/>
                </a:cubicBezTo>
                <a:cubicBezTo>
                  <a:pt x="20066" y="28066"/>
                  <a:pt x="17017" y="34289"/>
                  <a:pt x="14732" y="42164"/>
                </a:cubicBezTo>
                <a:cubicBezTo>
                  <a:pt x="12446" y="50038"/>
                  <a:pt x="11429" y="59816"/>
                  <a:pt x="11429" y="71755"/>
                </a:cubicBezTo>
                <a:cubicBezTo>
                  <a:pt x="11429" y="82423"/>
                  <a:pt x="12319" y="91566"/>
                  <a:pt x="14351" y="99440"/>
                </a:cubicBezTo>
                <a:cubicBezTo>
                  <a:pt x="16255" y="107188"/>
                  <a:pt x="19177" y="113538"/>
                  <a:pt x="22986" y="118237"/>
                </a:cubicBezTo>
                <a:cubicBezTo>
                  <a:pt x="26670" y="122809"/>
                  <a:pt x="31115" y="125984"/>
                  <a:pt x="36195" y="128143"/>
                </a:cubicBezTo>
                <a:cubicBezTo>
                  <a:pt x="41402" y="130175"/>
                  <a:pt x="47244" y="131190"/>
                  <a:pt x="53847" y="131190"/>
                </a:cubicBezTo>
                <a:cubicBezTo>
                  <a:pt x="59563" y="131190"/>
                  <a:pt x="64897" y="130301"/>
                  <a:pt x="70104" y="128397"/>
                </a:cubicBezTo>
                <a:cubicBezTo>
                  <a:pt x="75184" y="126491"/>
                  <a:pt x="79628" y="123316"/>
                  <a:pt x="83185" y="118745"/>
                </a:cubicBezTo>
                <a:cubicBezTo>
                  <a:pt x="87248" y="113791"/>
                  <a:pt x="90170" y="107823"/>
                  <a:pt x="92202" y="100838"/>
                </a:cubicBezTo>
                <a:cubicBezTo>
                  <a:pt x="94234" y="93853"/>
                  <a:pt x="95250" y="84201"/>
                  <a:pt x="95250" y="71755"/>
                </a:cubicBezTo>
                <a:cubicBezTo>
                  <a:pt x="95250" y="60325"/>
                  <a:pt x="94234" y="50800"/>
                  <a:pt x="92202" y="43053"/>
                </a:cubicBezTo>
                <a:cubicBezTo>
                  <a:pt x="90043" y="35306"/>
                  <a:pt x="87248" y="29083"/>
                  <a:pt x="83439" y="24384"/>
                </a:cubicBezTo>
                <a:cubicBezTo>
                  <a:pt x="79755" y="19685"/>
                  <a:pt x="75310" y="16383"/>
                  <a:pt x="70104" y="14351"/>
                </a:cubicBezTo>
                <a:cubicBezTo>
                  <a:pt x="64897" y="12446"/>
                  <a:pt x="59308" y="11430"/>
                  <a:pt x="53339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6359017" y="440436"/>
            <a:ext cx="103758" cy="62102"/>
          </a:xfrm>
          <a:custGeom>
            <a:avLst/>
            <a:gdLst>
              <a:gd name="connsiteX0" fmla="*/ 54101 w 103758"/>
              <a:gd name="connsiteY0" fmla="*/ 11430 h 62102"/>
              <a:gd name="connsiteX1" fmla="*/ 24383 w 103758"/>
              <a:gd name="connsiteY1" fmla="*/ 20700 h 62102"/>
              <a:gd name="connsiteX2" fmla="*/ 11429 w 103758"/>
              <a:gd name="connsiteY2" fmla="*/ 50672 h 62102"/>
              <a:gd name="connsiteX3" fmla="*/ 92328 w 103758"/>
              <a:gd name="connsiteY3" fmla="*/ 50672 h 62102"/>
              <a:gd name="connsiteX4" fmla="*/ 82676 w 103758"/>
              <a:gd name="connsiteY4" fmla="*/ 21208 h 62102"/>
              <a:gd name="connsiteX5" fmla="*/ 54101 w 103758"/>
              <a:gd name="connsiteY5" fmla="*/ 11430 h 621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3758" h="62102">
                <a:moveTo>
                  <a:pt x="54101" y="11430"/>
                </a:moveTo>
                <a:cubicBezTo>
                  <a:pt x="42036" y="11430"/>
                  <a:pt x="32130" y="14477"/>
                  <a:pt x="24383" y="20700"/>
                </a:cubicBezTo>
                <a:cubicBezTo>
                  <a:pt x="16636" y="26923"/>
                  <a:pt x="12318" y="36956"/>
                  <a:pt x="11429" y="50672"/>
                </a:cubicBezTo>
                <a:lnTo>
                  <a:pt x="92328" y="50672"/>
                </a:lnTo>
                <a:cubicBezTo>
                  <a:pt x="92074" y="37719"/>
                  <a:pt x="88772" y="27812"/>
                  <a:pt x="82676" y="21208"/>
                </a:cubicBezTo>
                <a:cubicBezTo>
                  <a:pt x="76580" y="14604"/>
                  <a:pt x="67055" y="11430"/>
                  <a:pt x="54101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4577461" y="440436"/>
            <a:ext cx="103759" cy="62102"/>
          </a:xfrm>
          <a:custGeom>
            <a:avLst/>
            <a:gdLst>
              <a:gd name="connsiteX0" fmla="*/ 54102 w 103759"/>
              <a:gd name="connsiteY0" fmla="*/ 11430 h 62102"/>
              <a:gd name="connsiteX1" fmla="*/ 24383 w 103759"/>
              <a:gd name="connsiteY1" fmla="*/ 20700 h 62102"/>
              <a:gd name="connsiteX2" fmla="*/ 11429 w 103759"/>
              <a:gd name="connsiteY2" fmla="*/ 50672 h 62102"/>
              <a:gd name="connsiteX3" fmla="*/ 92329 w 103759"/>
              <a:gd name="connsiteY3" fmla="*/ 50672 h 62102"/>
              <a:gd name="connsiteX4" fmla="*/ 82677 w 103759"/>
              <a:gd name="connsiteY4" fmla="*/ 21208 h 62102"/>
              <a:gd name="connsiteX5" fmla="*/ 54102 w 103759"/>
              <a:gd name="connsiteY5" fmla="*/ 11430 h 621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3759" h="62102">
                <a:moveTo>
                  <a:pt x="54102" y="11430"/>
                </a:moveTo>
                <a:cubicBezTo>
                  <a:pt x="42037" y="11430"/>
                  <a:pt x="32130" y="14477"/>
                  <a:pt x="24383" y="20700"/>
                </a:cubicBezTo>
                <a:cubicBezTo>
                  <a:pt x="16637" y="26923"/>
                  <a:pt x="12319" y="36956"/>
                  <a:pt x="11429" y="50672"/>
                </a:cubicBezTo>
                <a:lnTo>
                  <a:pt x="92329" y="50672"/>
                </a:lnTo>
                <a:cubicBezTo>
                  <a:pt x="92075" y="37719"/>
                  <a:pt x="88772" y="27812"/>
                  <a:pt x="82677" y="21208"/>
                </a:cubicBezTo>
                <a:cubicBezTo>
                  <a:pt x="76580" y="14604"/>
                  <a:pt x="67056" y="11430"/>
                  <a:pt x="54102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2256409" y="440436"/>
            <a:ext cx="103758" cy="62102"/>
          </a:xfrm>
          <a:custGeom>
            <a:avLst/>
            <a:gdLst>
              <a:gd name="connsiteX0" fmla="*/ 54101 w 103758"/>
              <a:gd name="connsiteY0" fmla="*/ 11430 h 62102"/>
              <a:gd name="connsiteX1" fmla="*/ 24383 w 103758"/>
              <a:gd name="connsiteY1" fmla="*/ 20700 h 62102"/>
              <a:gd name="connsiteX2" fmla="*/ 11429 w 103758"/>
              <a:gd name="connsiteY2" fmla="*/ 50672 h 62102"/>
              <a:gd name="connsiteX3" fmla="*/ 92328 w 103758"/>
              <a:gd name="connsiteY3" fmla="*/ 50672 h 62102"/>
              <a:gd name="connsiteX4" fmla="*/ 82676 w 103758"/>
              <a:gd name="connsiteY4" fmla="*/ 21208 h 62102"/>
              <a:gd name="connsiteX5" fmla="*/ 54101 w 103758"/>
              <a:gd name="connsiteY5" fmla="*/ 11430 h 621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3758" h="62102">
                <a:moveTo>
                  <a:pt x="54101" y="11430"/>
                </a:moveTo>
                <a:cubicBezTo>
                  <a:pt x="42036" y="11430"/>
                  <a:pt x="32130" y="14477"/>
                  <a:pt x="24383" y="20700"/>
                </a:cubicBezTo>
                <a:cubicBezTo>
                  <a:pt x="16636" y="26923"/>
                  <a:pt x="12318" y="36956"/>
                  <a:pt x="11429" y="50672"/>
                </a:cubicBezTo>
                <a:lnTo>
                  <a:pt x="92328" y="50672"/>
                </a:lnTo>
                <a:cubicBezTo>
                  <a:pt x="92074" y="37719"/>
                  <a:pt x="88772" y="27812"/>
                  <a:pt x="82676" y="21208"/>
                </a:cubicBezTo>
                <a:cubicBezTo>
                  <a:pt x="76580" y="14604"/>
                  <a:pt x="67055" y="11430"/>
                  <a:pt x="54101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6759955" y="407416"/>
            <a:ext cx="146685" cy="290956"/>
          </a:xfrm>
          <a:custGeom>
            <a:avLst/>
            <a:gdLst>
              <a:gd name="connsiteX0" fmla="*/ 35687 w 146685"/>
              <a:gd name="connsiteY0" fmla="*/ 11430 h 290956"/>
              <a:gd name="connsiteX1" fmla="*/ 135256 w 146685"/>
              <a:gd name="connsiteY1" fmla="*/ 11430 h 290956"/>
              <a:gd name="connsiteX2" fmla="*/ 135256 w 146685"/>
              <a:gd name="connsiteY2" fmla="*/ 209676 h 290956"/>
              <a:gd name="connsiteX3" fmla="*/ 114935 w 146685"/>
              <a:gd name="connsiteY3" fmla="*/ 260984 h 290956"/>
              <a:gd name="connsiteX4" fmla="*/ 62738 w 146685"/>
              <a:gd name="connsiteY4" fmla="*/ 279526 h 290956"/>
              <a:gd name="connsiteX5" fmla="*/ 31750 w 146685"/>
              <a:gd name="connsiteY5" fmla="*/ 278002 h 290956"/>
              <a:gd name="connsiteX6" fmla="*/ 11430 w 146685"/>
              <a:gd name="connsiteY6" fmla="*/ 274954 h 290956"/>
              <a:gd name="connsiteX7" fmla="*/ 11430 w 146685"/>
              <a:gd name="connsiteY7" fmla="*/ 230250 h 290956"/>
              <a:gd name="connsiteX8" fmla="*/ 16256 w 146685"/>
              <a:gd name="connsiteY8" fmla="*/ 230250 h 290956"/>
              <a:gd name="connsiteX9" fmla="*/ 29210 w 146685"/>
              <a:gd name="connsiteY9" fmla="*/ 233171 h 290956"/>
              <a:gd name="connsiteX10" fmla="*/ 41529 w 146685"/>
              <a:gd name="connsiteY10" fmla="*/ 234441 h 290956"/>
              <a:gd name="connsiteX11" fmla="*/ 66040 w 146685"/>
              <a:gd name="connsiteY11" fmla="*/ 223646 h 290956"/>
              <a:gd name="connsiteX12" fmla="*/ 72644 w 146685"/>
              <a:gd name="connsiteY12" fmla="*/ 188340 h 290956"/>
              <a:gd name="connsiteX13" fmla="*/ 72644 w 146685"/>
              <a:gd name="connsiteY13" fmla="*/ 53720 h 290956"/>
              <a:gd name="connsiteX14" fmla="*/ 35687 w 146685"/>
              <a:gd name="connsiteY14" fmla="*/ 53720 h 290956"/>
              <a:gd name="connsiteX15" fmla="*/ 35687 w 146685"/>
              <a:gd name="connsiteY15" fmla="*/ 11430 h 2909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46685" h="290956">
                <a:moveTo>
                  <a:pt x="35687" y="11430"/>
                </a:moveTo>
                <a:lnTo>
                  <a:pt x="135256" y="11430"/>
                </a:lnTo>
                <a:lnTo>
                  <a:pt x="135256" y="209676"/>
                </a:lnTo>
                <a:cubicBezTo>
                  <a:pt x="135256" y="231647"/>
                  <a:pt x="128397" y="248665"/>
                  <a:pt x="114935" y="260984"/>
                </a:cubicBezTo>
                <a:cubicBezTo>
                  <a:pt x="101473" y="273303"/>
                  <a:pt x="84074" y="279526"/>
                  <a:pt x="62738" y="279526"/>
                </a:cubicBezTo>
                <a:cubicBezTo>
                  <a:pt x="51435" y="279526"/>
                  <a:pt x="41148" y="279019"/>
                  <a:pt x="31750" y="278002"/>
                </a:cubicBezTo>
                <a:cubicBezTo>
                  <a:pt x="22479" y="276986"/>
                  <a:pt x="15748" y="276097"/>
                  <a:pt x="11430" y="274954"/>
                </a:cubicBezTo>
                <a:lnTo>
                  <a:pt x="11430" y="230250"/>
                </a:lnTo>
                <a:lnTo>
                  <a:pt x="16256" y="230250"/>
                </a:lnTo>
                <a:cubicBezTo>
                  <a:pt x="19685" y="231393"/>
                  <a:pt x="24003" y="232409"/>
                  <a:pt x="29210" y="233171"/>
                </a:cubicBezTo>
                <a:cubicBezTo>
                  <a:pt x="34418" y="234061"/>
                  <a:pt x="38481" y="234441"/>
                  <a:pt x="41529" y="234441"/>
                </a:cubicBezTo>
                <a:cubicBezTo>
                  <a:pt x="53468" y="234441"/>
                  <a:pt x="61721" y="230885"/>
                  <a:pt x="66040" y="223646"/>
                </a:cubicBezTo>
                <a:cubicBezTo>
                  <a:pt x="70485" y="216534"/>
                  <a:pt x="72644" y="204724"/>
                  <a:pt x="72644" y="188340"/>
                </a:cubicBezTo>
                <a:lnTo>
                  <a:pt x="72644" y="53720"/>
                </a:lnTo>
                <a:lnTo>
                  <a:pt x="35687" y="53720"/>
                </a:lnTo>
                <a:lnTo>
                  <a:pt x="35687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5846953" y="407416"/>
            <a:ext cx="218439" cy="223011"/>
          </a:xfrm>
          <a:custGeom>
            <a:avLst/>
            <a:gdLst>
              <a:gd name="connsiteX0" fmla="*/ 11429 w 218439"/>
              <a:gd name="connsiteY0" fmla="*/ 11430 h 223011"/>
              <a:gd name="connsiteX1" fmla="*/ 74040 w 218439"/>
              <a:gd name="connsiteY1" fmla="*/ 11430 h 223011"/>
              <a:gd name="connsiteX2" fmla="*/ 74040 w 218439"/>
              <a:gd name="connsiteY2" fmla="*/ 108076 h 223011"/>
              <a:gd name="connsiteX3" fmla="*/ 74929 w 218439"/>
              <a:gd name="connsiteY3" fmla="*/ 132588 h 223011"/>
              <a:gd name="connsiteX4" fmla="*/ 79375 w 218439"/>
              <a:gd name="connsiteY4" fmla="*/ 148716 h 223011"/>
              <a:gd name="connsiteX5" fmla="*/ 89407 w 218439"/>
              <a:gd name="connsiteY5" fmla="*/ 158114 h 223011"/>
              <a:gd name="connsiteX6" fmla="*/ 107949 w 218439"/>
              <a:gd name="connsiteY6" fmla="*/ 161035 h 223011"/>
              <a:gd name="connsiteX7" fmla="*/ 125729 w 218439"/>
              <a:gd name="connsiteY7" fmla="*/ 158114 h 223011"/>
              <a:gd name="connsiteX8" fmla="*/ 144398 w 218439"/>
              <a:gd name="connsiteY8" fmla="*/ 149478 h 223011"/>
              <a:gd name="connsiteX9" fmla="*/ 144398 w 218439"/>
              <a:gd name="connsiteY9" fmla="*/ 11430 h 223011"/>
              <a:gd name="connsiteX10" fmla="*/ 207009 w 218439"/>
              <a:gd name="connsiteY10" fmla="*/ 11430 h 223011"/>
              <a:gd name="connsiteX11" fmla="*/ 207009 w 218439"/>
              <a:gd name="connsiteY11" fmla="*/ 206120 h 223011"/>
              <a:gd name="connsiteX12" fmla="*/ 144398 w 218439"/>
              <a:gd name="connsiteY12" fmla="*/ 206120 h 223011"/>
              <a:gd name="connsiteX13" fmla="*/ 144398 w 218439"/>
              <a:gd name="connsiteY13" fmla="*/ 184658 h 223011"/>
              <a:gd name="connsiteX14" fmla="*/ 112776 w 218439"/>
              <a:gd name="connsiteY14" fmla="*/ 204724 h 223011"/>
              <a:gd name="connsiteX15" fmla="*/ 78485 w 218439"/>
              <a:gd name="connsiteY15" fmla="*/ 211581 h 223011"/>
              <a:gd name="connsiteX16" fmla="*/ 28828 w 218439"/>
              <a:gd name="connsiteY16" fmla="*/ 193039 h 223011"/>
              <a:gd name="connsiteX17" fmla="*/ 11429 w 218439"/>
              <a:gd name="connsiteY17" fmla="*/ 138175 h 223011"/>
              <a:gd name="connsiteX18" fmla="*/ 11429 w 218439"/>
              <a:gd name="connsiteY18" fmla="*/ 11430 h 223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18439" h="223011">
                <a:moveTo>
                  <a:pt x="11429" y="11430"/>
                </a:moveTo>
                <a:lnTo>
                  <a:pt x="74040" y="11430"/>
                </a:lnTo>
                <a:lnTo>
                  <a:pt x="74040" y="108076"/>
                </a:lnTo>
                <a:cubicBezTo>
                  <a:pt x="74040" y="117855"/>
                  <a:pt x="74295" y="125983"/>
                  <a:pt x="74929" y="132588"/>
                </a:cubicBezTo>
                <a:cubicBezTo>
                  <a:pt x="75564" y="139064"/>
                  <a:pt x="77088" y="144525"/>
                  <a:pt x="79375" y="148716"/>
                </a:cubicBezTo>
                <a:cubicBezTo>
                  <a:pt x="81533" y="153034"/>
                  <a:pt x="84962" y="156209"/>
                  <a:pt x="89407" y="158114"/>
                </a:cubicBezTo>
                <a:cubicBezTo>
                  <a:pt x="93852" y="160146"/>
                  <a:pt x="100076" y="161035"/>
                  <a:pt x="107949" y="161035"/>
                </a:cubicBezTo>
                <a:cubicBezTo>
                  <a:pt x="113283" y="161035"/>
                  <a:pt x="119252" y="160146"/>
                  <a:pt x="125729" y="158114"/>
                </a:cubicBezTo>
                <a:cubicBezTo>
                  <a:pt x="132206" y="156209"/>
                  <a:pt x="138429" y="153289"/>
                  <a:pt x="144398" y="149478"/>
                </a:cubicBezTo>
                <a:lnTo>
                  <a:pt x="144398" y="11430"/>
                </a:lnTo>
                <a:lnTo>
                  <a:pt x="207009" y="11430"/>
                </a:lnTo>
                <a:lnTo>
                  <a:pt x="207009" y="206120"/>
                </a:lnTo>
                <a:lnTo>
                  <a:pt x="144398" y="206120"/>
                </a:lnTo>
                <a:lnTo>
                  <a:pt x="144398" y="184658"/>
                </a:lnTo>
                <a:cubicBezTo>
                  <a:pt x="132841" y="193420"/>
                  <a:pt x="122300" y="200151"/>
                  <a:pt x="112776" y="204724"/>
                </a:cubicBezTo>
                <a:cubicBezTo>
                  <a:pt x="103123" y="209295"/>
                  <a:pt x="91694" y="211581"/>
                  <a:pt x="78485" y="211581"/>
                </a:cubicBezTo>
                <a:cubicBezTo>
                  <a:pt x="57022" y="211581"/>
                  <a:pt x="40385" y="205358"/>
                  <a:pt x="28828" y="193039"/>
                </a:cubicBezTo>
                <a:cubicBezTo>
                  <a:pt x="17271" y="180593"/>
                  <a:pt x="11429" y="162305"/>
                  <a:pt x="11429" y="138175"/>
                </a:cubicBezTo>
                <a:lnTo>
                  <a:pt x="11429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4345940" y="407416"/>
            <a:ext cx="146684" cy="290956"/>
          </a:xfrm>
          <a:custGeom>
            <a:avLst/>
            <a:gdLst>
              <a:gd name="connsiteX0" fmla="*/ 35686 w 146684"/>
              <a:gd name="connsiteY0" fmla="*/ 11430 h 290956"/>
              <a:gd name="connsiteX1" fmla="*/ 135254 w 146684"/>
              <a:gd name="connsiteY1" fmla="*/ 11430 h 290956"/>
              <a:gd name="connsiteX2" fmla="*/ 135254 w 146684"/>
              <a:gd name="connsiteY2" fmla="*/ 209676 h 290956"/>
              <a:gd name="connsiteX3" fmla="*/ 114934 w 146684"/>
              <a:gd name="connsiteY3" fmla="*/ 260984 h 290956"/>
              <a:gd name="connsiteX4" fmla="*/ 62738 w 146684"/>
              <a:gd name="connsiteY4" fmla="*/ 279526 h 290956"/>
              <a:gd name="connsiteX5" fmla="*/ 31750 w 146684"/>
              <a:gd name="connsiteY5" fmla="*/ 278002 h 290956"/>
              <a:gd name="connsiteX6" fmla="*/ 11429 w 146684"/>
              <a:gd name="connsiteY6" fmla="*/ 274954 h 290956"/>
              <a:gd name="connsiteX7" fmla="*/ 11429 w 146684"/>
              <a:gd name="connsiteY7" fmla="*/ 230250 h 290956"/>
              <a:gd name="connsiteX8" fmla="*/ 16255 w 146684"/>
              <a:gd name="connsiteY8" fmla="*/ 230250 h 290956"/>
              <a:gd name="connsiteX9" fmla="*/ 29209 w 146684"/>
              <a:gd name="connsiteY9" fmla="*/ 233171 h 290956"/>
              <a:gd name="connsiteX10" fmla="*/ 41528 w 146684"/>
              <a:gd name="connsiteY10" fmla="*/ 234441 h 290956"/>
              <a:gd name="connsiteX11" fmla="*/ 66039 w 146684"/>
              <a:gd name="connsiteY11" fmla="*/ 223646 h 290956"/>
              <a:gd name="connsiteX12" fmla="*/ 72643 w 146684"/>
              <a:gd name="connsiteY12" fmla="*/ 188340 h 290956"/>
              <a:gd name="connsiteX13" fmla="*/ 72643 w 146684"/>
              <a:gd name="connsiteY13" fmla="*/ 53720 h 290956"/>
              <a:gd name="connsiteX14" fmla="*/ 35686 w 146684"/>
              <a:gd name="connsiteY14" fmla="*/ 53720 h 290956"/>
              <a:gd name="connsiteX15" fmla="*/ 35686 w 146684"/>
              <a:gd name="connsiteY15" fmla="*/ 11430 h 2909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46684" h="290956">
                <a:moveTo>
                  <a:pt x="35686" y="11430"/>
                </a:moveTo>
                <a:lnTo>
                  <a:pt x="135254" y="11430"/>
                </a:lnTo>
                <a:lnTo>
                  <a:pt x="135254" y="209676"/>
                </a:lnTo>
                <a:cubicBezTo>
                  <a:pt x="135254" y="231647"/>
                  <a:pt x="128396" y="248665"/>
                  <a:pt x="114934" y="260984"/>
                </a:cubicBezTo>
                <a:cubicBezTo>
                  <a:pt x="101472" y="273303"/>
                  <a:pt x="84073" y="279526"/>
                  <a:pt x="62738" y="279526"/>
                </a:cubicBezTo>
                <a:cubicBezTo>
                  <a:pt x="51434" y="279526"/>
                  <a:pt x="41147" y="279019"/>
                  <a:pt x="31750" y="278002"/>
                </a:cubicBezTo>
                <a:cubicBezTo>
                  <a:pt x="22478" y="276986"/>
                  <a:pt x="15747" y="276097"/>
                  <a:pt x="11429" y="274954"/>
                </a:cubicBezTo>
                <a:lnTo>
                  <a:pt x="11429" y="230250"/>
                </a:lnTo>
                <a:lnTo>
                  <a:pt x="16255" y="230250"/>
                </a:lnTo>
                <a:cubicBezTo>
                  <a:pt x="19684" y="231393"/>
                  <a:pt x="24002" y="232409"/>
                  <a:pt x="29209" y="233171"/>
                </a:cubicBezTo>
                <a:cubicBezTo>
                  <a:pt x="34416" y="234061"/>
                  <a:pt x="38480" y="234441"/>
                  <a:pt x="41528" y="234441"/>
                </a:cubicBezTo>
                <a:cubicBezTo>
                  <a:pt x="53466" y="234441"/>
                  <a:pt x="61721" y="230885"/>
                  <a:pt x="66039" y="223646"/>
                </a:cubicBezTo>
                <a:cubicBezTo>
                  <a:pt x="70484" y="216534"/>
                  <a:pt x="72643" y="204724"/>
                  <a:pt x="72643" y="188340"/>
                </a:cubicBezTo>
                <a:lnTo>
                  <a:pt x="72643" y="53720"/>
                </a:lnTo>
                <a:lnTo>
                  <a:pt x="35686" y="53720"/>
                </a:lnTo>
                <a:lnTo>
                  <a:pt x="35686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3672205" y="407416"/>
            <a:ext cx="218439" cy="223011"/>
          </a:xfrm>
          <a:custGeom>
            <a:avLst/>
            <a:gdLst>
              <a:gd name="connsiteX0" fmla="*/ 11429 w 218439"/>
              <a:gd name="connsiteY0" fmla="*/ 11430 h 223011"/>
              <a:gd name="connsiteX1" fmla="*/ 74040 w 218439"/>
              <a:gd name="connsiteY1" fmla="*/ 11430 h 223011"/>
              <a:gd name="connsiteX2" fmla="*/ 74040 w 218439"/>
              <a:gd name="connsiteY2" fmla="*/ 108076 h 223011"/>
              <a:gd name="connsiteX3" fmla="*/ 74929 w 218439"/>
              <a:gd name="connsiteY3" fmla="*/ 132588 h 223011"/>
              <a:gd name="connsiteX4" fmla="*/ 79375 w 218439"/>
              <a:gd name="connsiteY4" fmla="*/ 148716 h 223011"/>
              <a:gd name="connsiteX5" fmla="*/ 89408 w 218439"/>
              <a:gd name="connsiteY5" fmla="*/ 158114 h 223011"/>
              <a:gd name="connsiteX6" fmla="*/ 107950 w 218439"/>
              <a:gd name="connsiteY6" fmla="*/ 161035 h 223011"/>
              <a:gd name="connsiteX7" fmla="*/ 125729 w 218439"/>
              <a:gd name="connsiteY7" fmla="*/ 158114 h 223011"/>
              <a:gd name="connsiteX8" fmla="*/ 144398 w 218439"/>
              <a:gd name="connsiteY8" fmla="*/ 149478 h 223011"/>
              <a:gd name="connsiteX9" fmla="*/ 144398 w 218439"/>
              <a:gd name="connsiteY9" fmla="*/ 11430 h 223011"/>
              <a:gd name="connsiteX10" fmla="*/ 207009 w 218439"/>
              <a:gd name="connsiteY10" fmla="*/ 11430 h 223011"/>
              <a:gd name="connsiteX11" fmla="*/ 207009 w 218439"/>
              <a:gd name="connsiteY11" fmla="*/ 206120 h 223011"/>
              <a:gd name="connsiteX12" fmla="*/ 144398 w 218439"/>
              <a:gd name="connsiteY12" fmla="*/ 206120 h 223011"/>
              <a:gd name="connsiteX13" fmla="*/ 144398 w 218439"/>
              <a:gd name="connsiteY13" fmla="*/ 184658 h 223011"/>
              <a:gd name="connsiteX14" fmla="*/ 112776 w 218439"/>
              <a:gd name="connsiteY14" fmla="*/ 204724 h 223011"/>
              <a:gd name="connsiteX15" fmla="*/ 78485 w 218439"/>
              <a:gd name="connsiteY15" fmla="*/ 211581 h 223011"/>
              <a:gd name="connsiteX16" fmla="*/ 28828 w 218439"/>
              <a:gd name="connsiteY16" fmla="*/ 193039 h 223011"/>
              <a:gd name="connsiteX17" fmla="*/ 11429 w 218439"/>
              <a:gd name="connsiteY17" fmla="*/ 138175 h 223011"/>
              <a:gd name="connsiteX18" fmla="*/ 11429 w 218439"/>
              <a:gd name="connsiteY18" fmla="*/ 11430 h 223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18439" h="223011">
                <a:moveTo>
                  <a:pt x="11429" y="11430"/>
                </a:moveTo>
                <a:lnTo>
                  <a:pt x="74040" y="11430"/>
                </a:lnTo>
                <a:lnTo>
                  <a:pt x="74040" y="108076"/>
                </a:lnTo>
                <a:cubicBezTo>
                  <a:pt x="74040" y="117855"/>
                  <a:pt x="74295" y="125983"/>
                  <a:pt x="74929" y="132588"/>
                </a:cubicBezTo>
                <a:cubicBezTo>
                  <a:pt x="75565" y="139064"/>
                  <a:pt x="77089" y="144525"/>
                  <a:pt x="79375" y="148716"/>
                </a:cubicBezTo>
                <a:cubicBezTo>
                  <a:pt x="81534" y="153034"/>
                  <a:pt x="84963" y="156209"/>
                  <a:pt x="89408" y="158114"/>
                </a:cubicBezTo>
                <a:cubicBezTo>
                  <a:pt x="93853" y="160146"/>
                  <a:pt x="100076" y="161035"/>
                  <a:pt x="107950" y="161035"/>
                </a:cubicBezTo>
                <a:cubicBezTo>
                  <a:pt x="113284" y="161035"/>
                  <a:pt x="119253" y="160146"/>
                  <a:pt x="125729" y="158114"/>
                </a:cubicBezTo>
                <a:cubicBezTo>
                  <a:pt x="132207" y="156209"/>
                  <a:pt x="138429" y="153289"/>
                  <a:pt x="144398" y="149478"/>
                </a:cubicBezTo>
                <a:lnTo>
                  <a:pt x="144398" y="11430"/>
                </a:lnTo>
                <a:lnTo>
                  <a:pt x="207009" y="11430"/>
                </a:lnTo>
                <a:lnTo>
                  <a:pt x="207009" y="206120"/>
                </a:lnTo>
                <a:lnTo>
                  <a:pt x="144398" y="206120"/>
                </a:lnTo>
                <a:lnTo>
                  <a:pt x="144398" y="184658"/>
                </a:lnTo>
                <a:cubicBezTo>
                  <a:pt x="132842" y="193420"/>
                  <a:pt x="122301" y="200151"/>
                  <a:pt x="112776" y="204724"/>
                </a:cubicBezTo>
                <a:cubicBezTo>
                  <a:pt x="103124" y="209295"/>
                  <a:pt x="91694" y="211581"/>
                  <a:pt x="78485" y="211581"/>
                </a:cubicBezTo>
                <a:cubicBezTo>
                  <a:pt x="57023" y="211581"/>
                  <a:pt x="40385" y="205358"/>
                  <a:pt x="28828" y="193039"/>
                </a:cubicBezTo>
                <a:cubicBezTo>
                  <a:pt x="17272" y="180593"/>
                  <a:pt x="11429" y="162305"/>
                  <a:pt x="11429" y="138175"/>
                </a:cubicBezTo>
                <a:lnTo>
                  <a:pt x="11429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2949829" y="407416"/>
            <a:ext cx="85470" cy="217550"/>
          </a:xfrm>
          <a:custGeom>
            <a:avLst/>
            <a:gdLst>
              <a:gd name="connsiteX0" fmla="*/ 11429 w 85470"/>
              <a:gd name="connsiteY0" fmla="*/ 11430 h 217550"/>
              <a:gd name="connsiteX1" fmla="*/ 74040 w 85470"/>
              <a:gd name="connsiteY1" fmla="*/ 11430 h 217550"/>
              <a:gd name="connsiteX2" fmla="*/ 74040 w 85470"/>
              <a:gd name="connsiteY2" fmla="*/ 206120 h 217550"/>
              <a:gd name="connsiteX3" fmla="*/ 11429 w 85470"/>
              <a:gd name="connsiteY3" fmla="*/ 206120 h 217550"/>
              <a:gd name="connsiteX4" fmla="*/ 11429 w 85470"/>
              <a:gd name="connsiteY4" fmla="*/ 11430 h 2175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470" h="217550">
                <a:moveTo>
                  <a:pt x="11429" y="11430"/>
                </a:moveTo>
                <a:lnTo>
                  <a:pt x="74040" y="11430"/>
                </a:lnTo>
                <a:lnTo>
                  <a:pt x="74040" y="206120"/>
                </a:lnTo>
                <a:lnTo>
                  <a:pt x="11429" y="206120"/>
                </a:lnTo>
                <a:lnTo>
                  <a:pt x="11429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6546468" y="402081"/>
            <a:ext cx="218440" cy="222884"/>
          </a:xfrm>
          <a:custGeom>
            <a:avLst/>
            <a:gdLst>
              <a:gd name="connsiteX0" fmla="*/ 140081 w 218440"/>
              <a:gd name="connsiteY0" fmla="*/ 11429 h 222884"/>
              <a:gd name="connsiteX1" fmla="*/ 189230 w 218440"/>
              <a:gd name="connsiteY1" fmla="*/ 29845 h 222884"/>
              <a:gd name="connsiteX2" fmla="*/ 207010 w 218440"/>
              <a:gd name="connsiteY2" fmla="*/ 84708 h 222884"/>
              <a:gd name="connsiteX3" fmla="*/ 207010 w 218440"/>
              <a:gd name="connsiteY3" fmla="*/ 211455 h 222884"/>
              <a:gd name="connsiteX4" fmla="*/ 144398 w 218440"/>
              <a:gd name="connsiteY4" fmla="*/ 211455 h 222884"/>
              <a:gd name="connsiteX5" fmla="*/ 144398 w 218440"/>
              <a:gd name="connsiteY5" fmla="*/ 114934 h 222884"/>
              <a:gd name="connsiteX6" fmla="*/ 143256 w 218440"/>
              <a:gd name="connsiteY6" fmla="*/ 91439 h 222884"/>
              <a:gd name="connsiteX7" fmla="*/ 139065 w 218440"/>
              <a:gd name="connsiteY7" fmla="*/ 74168 h 222884"/>
              <a:gd name="connsiteX8" fmla="*/ 128905 w 218440"/>
              <a:gd name="connsiteY8" fmla="*/ 64769 h 222884"/>
              <a:gd name="connsiteX9" fmla="*/ 110235 w 218440"/>
              <a:gd name="connsiteY9" fmla="*/ 61849 h 222884"/>
              <a:gd name="connsiteX10" fmla="*/ 93091 w 218440"/>
              <a:gd name="connsiteY10" fmla="*/ 64643 h 222884"/>
              <a:gd name="connsiteX11" fmla="*/ 74041 w 218440"/>
              <a:gd name="connsiteY11" fmla="*/ 73533 h 222884"/>
              <a:gd name="connsiteX12" fmla="*/ 74041 w 218440"/>
              <a:gd name="connsiteY12" fmla="*/ 211455 h 222884"/>
              <a:gd name="connsiteX13" fmla="*/ 11430 w 218440"/>
              <a:gd name="connsiteY13" fmla="*/ 211455 h 222884"/>
              <a:gd name="connsiteX14" fmla="*/ 11430 w 218440"/>
              <a:gd name="connsiteY14" fmla="*/ 16764 h 222884"/>
              <a:gd name="connsiteX15" fmla="*/ 74041 w 218440"/>
              <a:gd name="connsiteY15" fmla="*/ 16764 h 222884"/>
              <a:gd name="connsiteX16" fmla="*/ 74041 w 218440"/>
              <a:gd name="connsiteY16" fmla="*/ 38227 h 222884"/>
              <a:gd name="connsiteX17" fmla="*/ 106045 w 218440"/>
              <a:gd name="connsiteY17" fmla="*/ 18288 h 222884"/>
              <a:gd name="connsiteX18" fmla="*/ 140081 w 218440"/>
              <a:gd name="connsiteY18" fmla="*/ 11429 h 2228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18440" h="222884">
                <a:moveTo>
                  <a:pt x="140081" y="11429"/>
                </a:moveTo>
                <a:cubicBezTo>
                  <a:pt x="161035" y="11429"/>
                  <a:pt x="177419" y="17526"/>
                  <a:pt x="189230" y="29845"/>
                </a:cubicBezTo>
                <a:cubicBezTo>
                  <a:pt x="201168" y="42037"/>
                  <a:pt x="207010" y="60325"/>
                  <a:pt x="207010" y="84708"/>
                </a:cubicBezTo>
                <a:lnTo>
                  <a:pt x="207010" y="211455"/>
                </a:lnTo>
                <a:lnTo>
                  <a:pt x="144398" y="211455"/>
                </a:lnTo>
                <a:lnTo>
                  <a:pt x="144398" y="114934"/>
                </a:lnTo>
                <a:cubicBezTo>
                  <a:pt x="144398" y="107060"/>
                  <a:pt x="144018" y="99187"/>
                  <a:pt x="143256" y="91439"/>
                </a:cubicBezTo>
                <a:cubicBezTo>
                  <a:pt x="142367" y="83565"/>
                  <a:pt x="141097" y="77850"/>
                  <a:pt x="139065" y="74168"/>
                </a:cubicBezTo>
                <a:cubicBezTo>
                  <a:pt x="136779" y="69850"/>
                  <a:pt x="133350" y="66802"/>
                  <a:pt x="128905" y="64769"/>
                </a:cubicBezTo>
                <a:cubicBezTo>
                  <a:pt x="124460" y="62865"/>
                  <a:pt x="118237" y="61849"/>
                  <a:pt x="110235" y="61849"/>
                </a:cubicBezTo>
                <a:cubicBezTo>
                  <a:pt x="104648" y="61849"/>
                  <a:pt x="98933" y="62738"/>
                  <a:pt x="93091" y="64643"/>
                </a:cubicBezTo>
                <a:cubicBezTo>
                  <a:pt x="87248" y="66547"/>
                  <a:pt x="80898" y="69469"/>
                  <a:pt x="74041" y="73533"/>
                </a:cubicBezTo>
                <a:lnTo>
                  <a:pt x="74041" y="211455"/>
                </a:lnTo>
                <a:lnTo>
                  <a:pt x="11430" y="211455"/>
                </a:lnTo>
                <a:lnTo>
                  <a:pt x="11430" y="16764"/>
                </a:lnTo>
                <a:lnTo>
                  <a:pt x="74041" y="16764"/>
                </a:lnTo>
                <a:lnTo>
                  <a:pt x="74041" y="38227"/>
                </a:lnTo>
                <a:cubicBezTo>
                  <a:pt x="85090" y="29590"/>
                  <a:pt x="95758" y="22987"/>
                  <a:pt x="106045" y="18288"/>
                </a:cubicBezTo>
                <a:cubicBezTo>
                  <a:pt x="116205" y="13715"/>
                  <a:pt x="127508" y="11429"/>
                  <a:pt x="140081" y="1142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6087237" y="402081"/>
            <a:ext cx="204723" cy="228092"/>
          </a:xfrm>
          <a:custGeom>
            <a:avLst/>
            <a:gdLst>
              <a:gd name="connsiteX0" fmla="*/ 125221 w 204723"/>
              <a:gd name="connsiteY0" fmla="*/ 11429 h 228092"/>
              <a:gd name="connsiteX1" fmla="*/ 161924 w 204723"/>
              <a:gd name="connsiteY1" fmla="*/ 15747 h 228092"/>
              <a:gd name="connsiteX2" fmla="*/ 193293 w 204723"/>
              <a:gd name="connsiteY2" fmla="*/ 27050 h 228092"/>
              <a:gd name="connsiteX3" fmla="*/ 193293 w 204723"/>
              <a:gd name="connsiteY3" fmla="*/ 80264 h 228092"/>
              <a:gd name="connsiteX4" fmla="*/ 184530 w 204723"/>
              <a:gd name="connsiteY4" fmla="*/ 80264 h 228092"/>
              <a:gd name="connsiteX5" fmla="*/ 175767 w 204723"/>
              <a:gd name="connsiteY5" fmla="*/ 72897 h 228092"/>
              <a:gd name="connsiteX6" fmla="*/ 163194 w 204723"/>
              <a:gd name="connsiteY6" fmla="*/ 64769 h 228092"/>
              <a:gd name="connsiteX7" fmla="*/ 147700 w 204723"/>
              <a:gd name="connsiteY7" fmla="*/ 58546 h 228092"/>
              <a:gd name="connsiteX8" fmla="*/ 127888 w 204723"/>
              <a:gd name="connsiteY8" fmla="*/ 56007 h 228092"/>
              <a:gd name="connsiteX9" fmla="*/ 89534 w 204723"/>
              <a:gd name="connsiteY9" fmla="*/ 71882 h 228092"/>
              <a:gd name="connsiteX10" fmla="*/ 76199 w 204723"/>
              <a:gd name="connsiteY10" fmla="*/ 114934 h 228092"/>
              <a:gd name="connsiteX11" fmla="*/ 89915 w 204723"/>
              <a:gd name="connsiteY11" fmla="*/ 157607 h 228092"/>
              <a:gd name="connsiteX12" fmla="*/ 128904 w 204723"/>
              <a:gd name="connsiteY12" fmla="*/ 172084 h 228092"/>
              <a:gd name="connsiteX13" fmla="*/ 150113 w 204723"/>
              <a:gd name="connsiteY13" fmla="*/ 169418 h 228092"/>
              <a:gd name="connsiteX14" fmla="*/ 165861 w 204723"/>
              <a:gd name="connsiteY14" fmla="*/ 163068 h 228092"/>
              <a:gd name="connsiteX15" fmla="*/ 176148 w 204723"/>
              <a:gd name="connsiteY15" fmla="*/ 155828 h 228092"/>
              <a:gd name="connsiteX16" fmla="*/ 184530 w 204723"/>
              <a:gd name="connsiteY16" fmla="*/ 148335 h 228092"/>
              <a:gd name="connsiteX17" fmla="*/ 193293 w 204723"/>
              <a:gd name="connsiteY17" fmla="*/ 148335 h 228092"/>
              <a:gd name="connsiteX18" fmla="*/ 193293 w 204723"/>
              <a:gd name="connsiteY18" fmla="*/ 201676 h 228092"/>
              <a:gd name="connsiteX19" fmla="*/ 162559 w 204723"/>
              <a:gd name="connsiteY19" fmla="*/ 212597 h 228092"/>
              <a:gd name="connsiteX20" fmla="*/ 127126 w 204723"/>
              <a:gd name="connsiteY20" fmla="*/ 216662 h 228092"/>
              <a:gd name="connsiteX21" fmla="*/ 80517 w 204723"/>
              <a:gd name="connsiteY21" fmla="*/ 210565 h 228092"/>
              <a:gd name="connsiteX22" fmla="*/ 43941 w 204723"/>
              <a:gd name="connsiteY22" fmla="*/ 191896 h 228092"/>
              <a:gd name="connsiteX23" fmla="*/ 19938 w 204723"/>
              <a:gd name="connsiteY23" fmla="*/ 160019 h 228092"/>
              <a:gd name="connsiteX24" fmla="*/ 11429 w 204723"/>
              <a:gd name="connsiteY24" fmla="*/ 114934 h 228092"/>
              <a:gd name="connsiteX25" fmla="*/ 20573 w 204723"/>
              <a:gd name="connsiteY25" fmla="*/ 67945 h 228092"/>
              <a:gd name="connsiteX26" fmla="*/ 45973 w 204723"/>
              <a:gd name="connsiteY26" fmla="*/ 35178 h 228092"/>
              <a:gd name="connsiteX27" fmla="*/ 82422 w 204723"/>
              <a:gd name="connsiteY27" fmla="*/ 17145 h 228092"/>
              <a:gd name="connsiteX28" fmla="*/ 125221 w 204723"/>
              <a:gd name="connsiteY28" fmla="*/ 11429 h 228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204723" h="228092">
                <a:moveTo>
                  <a:pt x="125221" y="11429"/>
                </a:moveTo>
                <a:cubicBezTo>
                  <a:pt x="138556" y="11429"/>
                  <a:pt x="150748" y="12827"/>
                  <a:pt x="161924" y="15747"/>
                </a:cubicBezTo>
                <a:cubicBezTo>
                  <a:pt x="173227" y="18669"/>
                  <a:pt x="183641" y="22352"/>
                  <a:pt x="193293" y="27050"/>
                </a:cubicBezTo>
                <a:lnTo>
                  <a:pt x="193293" y="80264"/>
                </a:lnTo>
                <a:lnTo>
                  <a:pt x="184530" y="80264"/>
                </a:lnTo>
                <a:cubicBezTo>
                  <a:pt x="182117" y="78104"/>
                  <a:pt x="179196" y="75692"/>
                  <a:pt x="175767" y="72897"/>
                </a:cubicBezTo>
                <a:cubicBezTo>
                  <a:pt x="172338" y="70231"/>
                  <a:pt x="168147" y="67437"/>
                  <a:pt x="163194" y="64769"/>
                </a:cubicBezTo>
                <a:cubicBezTo>
                  <a:pt x="158495" y="62229"/>
                  <a:pt x="153288" y="60197"/>
                  <a:pt x="147700" y="58546"/>
                </a:cubicBezTo>
                <a:cubicBezTo>
                  <a:pt x="141985" y="56769"/>
                  <a:pt x="135381" y="56007"/>
                  <a:pt x="127888" y="56007"/>
                </a:cubicBezTo>
                <a:cubicBezTo>
                  <a:pt x="111251" y="56007"/>
                  <a:pt x="98551" y="61214"/>
                  <a:pt x="89534" y="71882"/>
                </a:cubicBezTo>
                <a:cubicBezTo>
                  <a:pt x="80644" y="82423"/>
                  <a:pt x="76199" y="96774"/>
                  <a:pt x="76199" y="114934"/>
                </a:cubicBezTo>
                <a:cubicBezTo>
                  <a:pt x="76199" y="133604"/>
                  <a:pt x="80771" y="147827"/>
                  <a:pt x="89915" y="157607"/>
                </a:cubicBezTo>
                <a:cubicBezTo>
                  <a:pt x="99059" y="167258"/>
                  <a:pt x="112140" y="172084"/>
                  <a:pt x="128904" y="172084"/>
                </a:cubicBezTo>
                <a:cubicBezTo>
                  <a:pt x="136778" y="172084"/>
                  <a:pt x="143890" y="171196"/>
                  <a:pt x="150113" y="169418"/>
                </a:cubicBezTo>
                <a:cubicBezTo>
                  <a:pt x="156463" y="167639"/>
                  <a:pt x="161670" y="165608"/>
                  <a:pt x="165861" y="163068"/>
                </a:cubicBezTo>
                <a:cubicBezTo>
                  <a:pt x="169798" y="160782"/>
                  <a:pt x="173227" y="158369"/>
                  <a:pt x="176148" y="155828"/>
                </a:cubicBezTo>
                <a:cubicBezTo>
                  <a:pt x="179196" y="153288"/>
                  <a:pt x="181990" y="150749"/>
                  <a:pt x="184530" y="148335"/>
                </a:cubicBezTo>
                <a:lnTo>
                  <a:pt x="193293" y="148335"/>
                </a:lnTo>
                <a:lnTo>
                  <a:pt x="193293" y="201676"/>
                </a:lnTo>
                <a:cubicBezTo>
                  <a:pt x="183514" y="206247"/>
                  <a:pt x="173227" y="209931"/>
                  <a:pt x="162559" y="212597"/>
                </a:cubicBezTo>
                <a:cubicBezTo>
                  <a:pt x="151891" y="215392"/>
                  <a:pt x="140080" y="216662"/>
                  <a:pt x="127126" y="216662"/>
                </a:cubicBezTo>
                <a:cubicBezTo>
                  <a:pt x="110108" y="216662"/>
                  <a:pt x="94614" y="214630"/>
                  <a:pt x="80517" y="210565"/>
                </a:cubicBezTo>
                <a:cubicBezTo>
                  <a:pt x="66547" y="206628"/>
                  <a:pt x="54228" y="200278"/>
                  <a:pt x="43941" y="191896"/>
                </a:cubicBezTo>
                <a:cubicBezTo>
                  <a:pt x="33654" y="183515"/>
                  <a:pt x="25653" y="172846"/>
                  <a:pt x="19938" y="160019"/>
                </a:cubicBezTo>
                <a:cubicBezTo>
                  <a:pt x="14350" y="147193"/>
                  <a:pt x="11429" y="132080"/>
                  <a:pt x="11429" y="114934"/>
                </a:cubicBezTo>
                <a:cubicBezTo>
                  <a:pt x="11429" y="96774"/>
                  <a:pt x="14477" y="81153"/>
                  <a:pt x="20573" y="67945"/>
                </a:cubicBezTo>
                <a:cubicBezTo>
                  <a:pt x="26669" y="54737"/>
                  <a:pt x="35051" y="43815"/>
                  <a:pt x="45973" y="35178"/>
                </a:cubicBezTo>
                <a:cubicBezTo>
                  <a:pt x="56514" y="26924"/>
                  <a:pt x="68579" y="20954"/>
                  <a:pt x="82422" y="17145"/>
                </a:cubicBezTo>
                <a:cubicBezTo>
                  <a:pt x="96138" y="13334"/>
                  <a:pt x="110362" y="11429"/>
                  <a:pt x="125221" y="1142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5458206" y="402081"/>
            <a:ext cx="226059" cy="296290"/>
          </a:xfrm>
          <a:custGeom>
            <a:avLst/>
            <a:gdLst>
              <a:gd name="connsiteX0" fmla="*/ 99567 w 226059"/>
              <a:gd name="connsiteY0" fmla="*/ 11429 h 296290"/>
              <a:gd name="connsiteX1" fmla="*/ 128269 w 226059"/>
              <a:gd name="connsiteY1" fmla="*/ 15113 h 296290"/>
              <a:gd name="connsiteX2" fmla="*/ 151638 w 226059"/>
              <a:gd name="connsiteY2" fmla="*/ 25400 h 296290"/>
              <a:gd name="connsiteX3" fmla="*/ 153923 w 226059"/>
              <a:gd name="connsiteY3" fmla="*/ 16764 h 296290"/>
              <a:gd name="connsiteX4" fmla="*/ 214629 w 226059"/>
              <a:gd name="connsiteY4" fmla="*/ 16764 h 296290"/>
              <a:gd name="connsiteX5" fmla="*/ 214629 w 226059"/>
              <a:gd name="connsiteY5" fmla="*/ 189103 h 296290"/>
              <a:gd name="connsiteX6" fmla="*/ 206883 w 226059"/>
              <a:gd name="connsiteY6" fmla="*/ 235204 h 296290"/>
              <a:gd name="connsiteX7" fmla="*/ 185038 w 226059"/>
              <a:gd name="connsiteY7" fmla="*/ 264540 h 296290"/>
              <a:gd name="connsiteX8" fmla="*/ 151129 w 226059"/>
              <a:gd name="connsiteY8" fmla="*/ 280034 h 296290"/>
              <a:gd name="connsiteX9" fmla="*/ 106298 w 226059"/>
              <a:gd name="connsiteY9" fmla="*/ 284860 h 296290"/>
              <a:gd name="connsiteX10" fmla="*/ 66294 w 226059"/>
              <a:gd name="connsiteY10" fmla="*/ 282447 h 296290"/>
              <a:gd name="connsiteX11" fmla="*/ 32257 w 226059"/>
              <a:gd name="connsiteY11" fmla="*/ 276478 h 296290"/>
              <a:gd name="connsiteX12" fmla="*/ 32257 w 226059"/>
              <a:gd name="connsiteY12" fmla="*/ 227838 h 296290"/>
              <a:gd name="connsiteX13" fmla="*/ 39877 w 226059"/>
              <a:gd name="connsiteY13" fmla="*/ 227838 h 296290"/>
              <a:gd name="connsiteX14" fmla="*/ 67691 w 226059"/>
              <a:gd name="connsiteY14" fmla="*/ 236093 h 296290"/>
              <a:gd name="connsiteX15" fmla="*/ 97154 w 226059"/>
              <a:gd name="connsiteY15" fmla="*/ 239776 h 296290"/>
              <a:gd name="connsiteX16" fmla="*/ 125348 w 226059"/>
              <a:gd name="connsiteY16" fmla="*/ 236600 h 296290"/>
              <a:gd name="connsiteX17" fmla="*/ 141858 w 226059"/>
              <a:gd name="connsiteY17" fmla="*/ 227457 h 296290"/>
              <a:gd name="connsiteX18" fmla="*/ 149605 w 226059"/>
              <a:gd name="connsiteY18" fmla="*/ 213233 h 296290"/>
              <a:gd name="connsiteX19" fmla="*/ 152019 w 226059"/>
              <a:gd name="connsiteY19" fmla="*/ 192405 h 296290"/>
              <a:gd name="connsiteX20" fmla="*/ 152019 w 226059"/>
              <a:gd name="connsiteY20" fmla="*/ 188722 h 296290"/>
              <a:gd name="connsiteX21" fmla="*/ 127127 w 226059"/>
              <a:gd name="connsiteY21" fmla="*/ 203327 h 296290"/>
              <a:gd name="connsiteX22" fmla="*/ 96646 w 226059"/>
              <a:gd name="connsiteY22" fmla="*/ 208660 h 296290"/>
              <a:gd name="connsiteX23" fmla="*/ 33654 w 226059"/>
              <a:gd name="connsiteY23" fmla="*/ 184150 h 296290"/>
              <a:gd name="connsiteX24" fmla="*/ 11429 w 226059"/>
              <a:gd name="connsiteY24" fmla="*/ 109219 h 296290"/>
              <a:gd name="connsiteX25" fmla="*/ 18161 w 226059"/>
              <a:gd name="connsiteY25" fmla="*/ 67564 h 296290"/>
              <a:gd name="connsiteX26" fmla="*/ 37211 w 226059"/>
              <a:gd name="connsiteY26" fmla="*/ 37084 h 296290"/>
              <a:gd name="connsiteX27" fmla="*/ 65404 w 226059"/>
              <a:gd name="connsiteY27" fmla="*/ 18160 h 296290"/>
              <a:gd name="connsiteX28" fmla="*/ 99567 w 226059"/>
              <a:gd name="connsiteY28" fmla="*/ 11429 h 296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226059" h="296290">
                <a:moveTo>
                  <a:pt x="99567" y="11429"/>
                </a:moveTo>
                <a:cubicBezTo>
                  <a:pt x="110108" y="11429"/>
                  <a:pt x="119634" y="12700"/>
                  <a:pt x="128269" y="15113"/>
                </a:cubicBezTo>
                <a:cubicBezTo>
                  <a:pt x="136778" y="17653"/>
                  <a:pt x="144653" y="21082"/>
                  <a:pt x="151638" y="25400"/>
                </a:cubicBezTo>
                <a:lnTo>
                  <a:pt x="153923" y="16764"/>
                </a:lnTo>
                <a:lnTo>
                  <a:pt x="214629" y="16764"/>
                </a:lnTo>
                <a:lnTo>
                  <a:pt x="214629" y="189103"/>
                </a:lnTo>
                <a:cubicBezTo>
                  <a:pt x="214629" y="207390"/>
                  <a:pt x="212089" y="222758"/>
                  <a:pt x="206883" y="235204"/>
                </a:cubicBezTo>
                <a:cubicBezTo>
                  <a:pt x="201676" y="247777"/>
                  <a:pt x="194309" y="257556"/>
                  <a:pt x="185038" y="264540"/>
                </a:cubicBezTo>
                <a:cubicBezTo>
                  <a:pt x="175641" y="271780"/>
                  <a:pt x="164338" y="276859"/>
                  <a:pt x="151129" y="280034"/>
                </a:cubicBezTo>
                <a:cubicBezTo>
                  <a:pt x="137795" y="283209"/>
                  <a:pt x="122935" y="284860"/>
                  <a:pt x="106298" y="284860"/>
                </a:cubicBezTo>
                <a:cubicBezTo>
                  <a:pt x="92709" y="284860"/>
                  <a:pt x="79375" y="283972"/>
                  <a:pt x="66294" y="282447"/>
                </a:cubicBezTo>
                <a:cubicBezTo>
                  <a:pt x="53213" y="280796"/>
                  <a:pt x="41783" y="278765"/>
                  <a:pt x="32257" y="276478"/>
                </a:cubicBezTo>
                <a:lnTo>
                  <a:pt x="32257" y="227838"/>
                </a:lnTo>
                <a:lnTo>
                  <a:pt x="39877" y="227838"/>
                </a:lnTo>
                <a:cubicBezTo>
                  <a:pt x="47497" y="230758"/>
                  <a:pt x="56769" y="233553"/>
                  <a:pt x="67691" y="236093"/>
                </a:cubicBezTo>
                <a:cubicBezTo>
                  <a:pt x="78739" y="238506"/>
                  <a:pt x="88519" y="239776"/>
                  <a:pt x="97154" y="239776"/>
                </a:cubicBezTo>
                <a:cubicBezTo>
                  <a:pt x="108711" y="239776"/>
                  <a:pt x="118109" y="238633"/>
                  <a:pt x="125348" y="236600"/>
                </a:cubicBezTo>
                <a:cubicBezTo>
                  <a:pt x="132461" y="234442"/>
                  <a:pt x="138048" y="231394"/>
                  <a:pt x="141858" y="227457"/>
                </a:cubicBezTo>
                <a:cubicBezTo>
                  <a:pt x="145415" y="223774"/>
                  <a:pt x="147954" y="218947"/>
                  <a:pt x="149605" y="213233"/>
                </a:cubicBezTo>
                <a:cubicBezTo>
                  <a:pt x="151257" y="207390"/>
                  <a:pt x="152019" y="200533"/>
                  <a:pt x="152019" y="192405"/>
                </a:cubicBezTo>
                <a:lnTo>
                  <a:pt x="152019" y="188722"/>
                </a:lnTo>
                <a:cubicBezTo>
                  <a:pt x="144526" y="194945"/>
                  <a:pt x="136271" y="199770"/>
                  <a:pt x="127127" y="203327"/>
                </a:cubicBezTo>
                <a:cubicBezTo>
                  <a:pt x="117983" y="206883"/>
                  <a:pt x="107823" y="208660"/>
                  <a:pt x="96646" y="208660"/>
                </a:cubicBezTo>
                <a:cubicBezTo>
                  <a:pt x="69342" y="208660"/>
                  <a:pt x="48386" y="200533"/>
                  <a:pt x="33654" y="184150"/>
                </a:cubicBezTo>
                <a:cubicBezTo>
                  <a:pt x="18796" y="167639"/>
                  <a:pt x="11429" y="142747"/>
                  <a:pt x="11429" y="109219"/>
                </a:cubicBezTo>
                <a:cubicBezTo>
                  <a:pt x="11429" y="93090"/>
                  <a:pt x="13715" y="79247"/>
                  <a:pt x="18161" y="67564"/>
                </a:cubicBezTo>
                <a:cubicBezTo>
                  <a:pt x="22733" y="55879"/>
                  <a:pt x="29083" y="45719"/>
                  <a:pt x="37211" y="37084"/>
                </a:cubicBezTo>
                <a:cubicBezTo>
                  <a:pt x="44830" y="28956"/>
                  <a:pt x="54228" y="22733"/>
                  <a:pt x="65404" y="18160"/>
                </a:cubicBezTo>
                <a:cubicBezTo>
                  <a:pt x="76453" y="13715"/>
                  <a:pt x="87884" y="11429"/>
                  <a:pt x="99567" y="1142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68300" y="1168400"/>
            <a:ext cx="1106344" cy="24121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CILJEVI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1A4CC8"/>
                </a:solidFill>
                <a:latin typeface="Arial" pitchFamily="18" charset="0"/>
                <a:cs typeface="Arial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63500" algn="l"/>
              </a:tabLst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1051" name="TextBox 1"/>
          <p:cNvSpPr txBox="1"/>
          <p:nvPr/>
        </p:nvSpPr>
        <p:spPr>
          <a:xfrm>
            <a:off x="431800" y="5003800"/>
            <a:ext cx="1333500" cy="128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5400" algn="l"/>
              </a:tabLst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5400" algn="l"/>
              </a:tabLst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1052" name="TextBox 1"/>
          <p:cNvSpPr txBox="1"/>
          <p:nvPr/>
        </p:nvSpPr>
        <p:spPr>
          <a:xfrm>
            <a:off x="1790700" y="1117600"/>
            <a:ext cx="4473806" cy="24787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hr-HR" altLang="x-none" sz="1200" kern="0" dirty="0">
                <a:solidFill>
                  <a:srgbClr val="000000"/>
                </a:solidFill>
                <a:latin typeface="Arial"/>
              </a:rPr>
              <a:t>Poučiti učenike tehnikama pamćenja.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hr-HR" altLang="x-none" sz="1200" kern="0" dirty="0">
                <a:solidFill>
                  <a:srgbClr val="000000"/>
                </a:solidFill>
                <a:latin typeface="Arial"/>
              </a:rPr>
              <a:t>Prepoznati i naučiti faktore i strategije učenja.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hr-HR" altLang="x-none" sz="1200" kern="0" dirty="0">
                <a:solidFill>
                  <a:srgbClr val="000000"/>
                </a:solidFill>
                <a:latin typeface="Arial"/>
              </a:rPr>
              <a:t>Potaknuti učenike u boljoj organizaciji učenja.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altLang="x-none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Informirati </a:t>
            </a:r>
            <a:r>
              <a:rPr lang="hr-HR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i poticati učenike u korištenju adekvatnih načina učenja </a:t>
            </a:r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hr-HR" altLang="zh-CN" dirty="0"/>
          </a:p>
          <a:p>
            <a:pPr>
              <a:lnSpc>
                <a:spcPts val="1000"/>
              </a:lnSpc>
            </a:pPr>
            <a:endParaRPr lang="hr-HR" altLang="zh-CN" dirty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altLang="x-none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Psiholog</a:t>
            </a:r>
            <a:r>
              <a:rPr lang="hr-HR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, učenici i  razrednici petih razreda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</p:txBody>
      </p:sp>
      <p:sp>
        <p:nvSpPr>
          <p:cNvPr id="1053" name="TextBox 1"/>
          <p:cNvSpPr txBox="1"/>
          <p:nvPr/>
        </p:nvSpPr>
        <p:spPr>
          <a:xfrm>
            <a:off x="431800" y="4013200"/>
            <a:ext cx="7396256" cy="4488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i="1" dirty="0" smtClean="0">
                <a:solidFill>
                  <a:srgbClr val="0070C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0070C0"/>
                </a:solidFill>
                <a:latin typeface="Verdana" pitchFamily="18" charset="0"/>
                <a:cs typeface="Verdana" pitchFamily="18" charset="0"/>
              </a:rPr>
              <a:t>REALIZACIJE: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Metoda poučavanja u obliku </a:t>
            </a:r>
            <a:r>
              <a:rPr lang="hr-HR" altLang="x-none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prezentacije, grupni </a:t>
            </a:r>
            <a:r>
              <a:rPr lang="hr-HR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rad na </a:t>
            </a:r>
            <a:r>
              <a:rPr lang="hr-HR" altLang="x-none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primjeru ,rad </a:t>
            </a:r>
            <a:r>
              <a:rPr lang="hr-HR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u </a:t>
            </a:r>
            <a:r>
              <a:rPr lang="hr-HR" altLang="x-none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parovima.</a:t>
            </a:r>
            <a:endParaRPr lang="hr-HR" altLang="x-none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1700"/>
              </a:lnSpc>
              <a:tabLst/>
            </a:pP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1054" name="TextBox 1"/>
          <p:cNvSpPr txBox="1"/>
          <p:nvPr/>
        </p:nvSpPr>
        <p:spPr>
          <a:xfrm>
            <a:off x="1943100" y="4978400"/>
            <a:ext cx="2392001" cy="135421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                <a:tab pos="76200" algn="l"/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hr-HR" altLang="zh-CN" sz="12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Tijekom prvog polugodišta.</a:t>
            </a:r>
            <a:endParaRPr lang="en-US" altLang="zh-CN" sz="1200" dirty="0" smtClean="0">
              <a:solidFill>
                <a:srgbClr val="000000"/>
              </a:solidFill>
              <a:latin typeface="Arial" pitchFamily="18" charset="0"/>
              <a:cs typeface="Arial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76200" algn="l"/>
                <a:tab pos="1016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Troškovi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uredskog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76200" algn="l"/>
                <a:tab pos="1016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Evaluacijski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listovi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.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373085" y="257479"/>
            <a:ext cx="6454972" cy="618821"/>
          </a:xfrm>
        </p:spPr>
        <p:txBody>
          <a:bodyPr/>
          <a:lstStyle/>
          <a:p>
            <a:pPr algn="ctr"/>
            <a:r>
              <a:rPr lang="hr-HR" sz="2000" dirty="0" smtClean="0"/>
              <a:t>TEHNIKE </a:t>
            </a:r>
            <a:r>
              <a:rPr lang="hr-HR" sz="2000" dirty="0"/>
              <a:t>USPJEŠNOG </a:t>
            </a:r>
            <a:r>
              <a:rPr lang="hr-HR" sz="2000" dirty="0" smtClean="0"/>
              <a:t>UČENJA</a:t>
            </a: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5"/>
    </mc:Choice>
    <mc:Fallback xmlns="">
      <p:transition spd="slow" advTm="2985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PRODUŽENI BORAVAK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1"/>
    </mc:Choice>
    <mc:Fallback xmlns="">
      <p:transition spd="slow" advTm="2022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31289" y="304800"/>
            <a:ext cx="6512511" cy="1143000"/>
          </a:xfrm>
        </p:spPr>
        <p:txBody>
          <a:bodyPr/>
          <a:lstStyle/>
          <a:p>
            <a:pPr algn="ctr"/>
            <a:r>
              <a:rPr lang="hr-HR" dirty="0" smtClean="0"/>
              <a:t>AKTIVNOSTI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152400" y="1219200"/>
            <a:ext cx="8534400" cy="5334000"/>
          </a:xfrm>
        </p:spPr>
        <p:txBody>
          <a:bodyPr>
            <a:normAutofit fontScale="47500" lnSpcReduction="20000"/>
          </a:bodyPr>
          <a:lstStyle/>
          <a:p>
            <a:r>
              <a:rPr lang="hr-HR" dirty="0"/>
              <a:t>ODGOJNO OBRAZOVNE AKTIVNOSTI – Ponoviti i utvrditi znanja stečena po redovnom nastavnom programu. Razviti kulturu ponašanja i međusobnih odnosa.</a:t>
            </a:r>
          </a:p>
          <a:p>
            <a:r>
              <a:rPr lang="hr-HR" dirty="0"/>
              <a:t>JEZIČNO-KOMUNIKACIJSKE AKTIVNOSTI – izražajno čitanje, didaktičke igre, jezične i govorne vježbe…</a:t>
            </a:r>
          </a:p>
          <a:p>
            <a:r>
              <a:rPr lang="hr-HR" dirty="0"/>
              <a:t>KULTURNO-UMJETNIČKE AKTIVNOSTI – čitanje dječjih časopisa, sudjelovanje na literarnim i likovnim natječajima u školi i izvan škole, posjet kulturnim ustanovama, upoznavanje kulturno-povijesnih znamenitosti grada i mjesta, obilježavanje prigodnih blagdana i značajnih datuma, gledanje crtanih i dječjih filmova, te praćenje obrazovnog programa, slušanje glazbe, pjevanje.</a:t>
            </a:r>
          </a:p>
          <a:p>
            <a:r>
              <a:rPr lang="hr-HR" dirty="0"/>
              <a:t>PRIRODOSLOVNO-MATEMATIČKE AKTIVNOSTI – vježbe usvajanja matematičkih operacija, oblika u prostoru, te odnosa među predmetima, poticanje logičkog mišljenja, rješavanje matematičkih problema, kvizovi, snalaženje u vremenu i prostoru, razvoj ljubavi prema živim bićima, razvoj ekološke svijesti, učenje o ljudskom tijelu.</a:t>
            </a:r>
          </a:p>
          <a:p>
            <a:r>
              <a:rPr lang="hr-HR" dirty="0"/>
              <a:t>SPORTSKO-REKREATIVNE AKTIVNOSTI – upoznavanje različitih sportova i sportskih disciplina, rekreacijske šetnje i boravak na otvorenom, društvene igre, sportske aktivnosti u dvorani i na igralištu, natjecanja…</a:t>
            </a:r>
          </a:p>
          <a:p>
            <a:r>
              <a:rPr lang="hr-HR" dirty="0"/>
              <a:t>OSTALO – socijalizacija, odnos prema sebi i drugima u zajednici, razvijanje zdravih životnih navika, ljudska i dječja prava, UNICEF „Stop nasilju među djecom“, suradnja s roditeljima, eko projekt „recikliranje“, projekt „Volontiramo!“, projekt „Čitamo mlađima“ u suradnji s dječjim </a:t>
            </a:r>
            <a:r>
              <a:rPr lang="hr-HR" dirty="0" err="1"/>
              <a:t>vrtićom</a:t>
            </a:r>
            <a:r>
              <a:rPr lang="hr-HR" dirty="0"/>
              <a:t>, projekt „Prijatelj tjedna“, projektni dani „100. dan škole“, „Dan ružičastih majica“ i sl.</a:t>
            </a:r>
          </a:p>
          <a:p>
            <a:r>
              <a:rPr lang="hr-HR" dirty="0"/>
              <a:t>CILJEVI – Stjecanje i utvrđivanje znanja, vještina i navika, oblikovanje i poticanje pozitivnih osobina učenika za jezičnu komunikaciju koja im omogućuje ovladavanje sadržajima svih nastavnih predmeta i uključivanje u cjeloživotno učenje. </a:t>
            </a:r>
          </a:p>
          <a:p>
            <a:r>
              <a:rPr lang="hr-HR" dirty="0"/>
              <a:t>Osposobiti učenike za kvalitetnu komunikaciju s medijima: kazalištem, filmom, radijom, tiskom, stripom, računalom, umjetničkim djelima kao i povijesnom nasljeđu s ciljem uključivanja u društveni život u zajednici. Osvijestiti složenost, raznolikost i međusobnu povezanost svih čimbenika koji djeluju u čovjekovu prirodnom i društvenom okruženju. Razvijati pravilan odnos prema ljudima i događajima, snošljivo i otvoreno prihvaćati različite stavove i mišljenja, te poticati znatiželju za otkrivanjem pojava u prirodnoj i društvenoj zajednici, stjecanje temeljnih matematičkih znanja potrebnih za razumijevanje pojava i zakonitosti u prirodi i društvu, stjecanje osnovne matematičke i </a:t>
            </a:r>
            <a:r>
              <a:rPr lang="hr-HR" dirty="0" err="1"/>
              <a:t>informatiče</a:t>
            </a:r>
            <a:r>
              <a:rPr lang="hr-HR" dirty="0"/>
              <a:t> pismenosti i razvijanje sposobnosti umijeća rješavanja matematičkih problema. </a:t>
            </a:r>
          </a:p>
          <a:p>
            <a:r>
              <a:rPr lang="hr-HR" dirty="0"/>
              <a:t>Osposobiti učenike za primjenu teorijskih i motoričkih znanja koja omogućuju samostalno tjelesno vježbanje s ciljem postizanja veće kvalitete življenja, promicanja zdravlja kao preduvjeta svih ljudskih aktivnosti.</a:t>
            </a:r>
          </a:p>
          <a:p>
            <a:r>
              <a:rPr lang="hr-HR" dirty="0"/>
              <a:t>NAMJENA – učenicima 1. i 2. razreda i roditeljima</a:t>
            </a:r>
          </a:p>
          <a:p>
            <a:r>
              <a:rPr lang="hr-HR" dirty="0"/>
              <a:t>NOSITELJI – Josipa </a:t>
            </a:r>
            <a:r>
              <a:rPr lang="hr-HR" dirty="0" err="1"/>
              <a:t>Grdović</a:t>
            </a:r>
            <a:r>
              <a:rPr lang="hr-HR" dirty="0"/>
              <a:t>, Katarina Desnica, Matea Jurić, učenici, roditelji</a:t>
            </a:r>
          </a:p>
          <a:p>
            <a:r>
              <a:rPr lang="hr-HR" dirty="0"/>
              <a:t>NAČIN REALIZACIJE – Frontalni rad, rad u paru, rad u skupinama i individualni rad. Metode zornosti, demonstracije, grafički prikazi, razgovor, pisanje, čitanje, istraživanje, pjevanje, praćenje i vođenje kroz igru, igre u školskoj dvorani, na školskom igralištu, u parku i sl. Posjet kulturnim ustanovama, uređivanje školskog panoa i učionice.</a:t>
            </a:r>
          </a:p>
          <a:p>
            <a:r>
              <a:rPr lang="hr-HR" dirty="0"/>
              <a:t>VREMENIK – Svakodnevno tijekom školske godine 2018./2019.</a:t>
            </a:r>
          </a:p>
          <a:p>
            <a:r>
              <a:rPr lang="hr-HR" dirty="0"/>
              <a:t>TROŠKOVNIK – Troškovi vezani uz realizaciju planiranih sadržaja formirat će se prema potrebama (autobusne karte, ulaznice, troškovi za izradu didaktičkog materijala).</a:t>
            </a:r>
          </a:p>
          <a:p>
            <a:r>
              <a:rPr lang="hr-HR" dirty="0"/>
              <a:t>NAČIN VREDNOVANJA – Na kraju školske godine, </a:t>
            </a:r>
            <a:r>
              <a:rPr lang="hr-HR" dirty="0" err="1"/>
              <a:t>samovrednovanjem</a:t>
            </a:r>
            <a:r>
              <a:rPr lang="hr-HR" dirty="0"/>
              <a:t> i prikupljanjem povratnih informacija od učenika, učitelja razredne nastave i roditelja.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62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2"/>
    </mc:Choice>
    <mc:Fallback xmlns="">
      <p:transition spd="slow" advTm="3012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3400"/>
            <a:ext cx="84582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POLUDNEVNI BORAVAK</a:t>
            </a:r>
          </a:p>
          <a:p>
            <a:pPr algn="ctr"/>
            <a:endParaRPr lang="en-US" sz="3200" dirty="0" smtClean="0"/>
          </a:p>
          <a:p>
            <a:r>
              <a:rPr lang="en-US" sz="1400" dirty="0" smtClean="0"/>
              <a:t>CILJEVI:		-</a:t>
            </a:r>
            <a:r>
              <a:rPr lang="en-US" sz="1400" dirty="0" err="1" smtClean="0"/>
              <a:t>poticati</a:t>
            </a:r>
            <a:r>
              <a:rPr lang="en-US" sz="1400" dirty="0" smtClean="0"/>
              <a:t> </a:t>
            </a:r>
            <a:r>
              <a:rPr lang="en-US" sz="1400" dirty="0" err="1" smtClean="0"/>
              <a:t>radne</a:t>
            </a:r>
            <a:r>
              <a:rPr lang="en-US" sz="1400" dirty="0" smtClean="0"/>
              <a:t> </a:t>
            </a:r>
            <a:r>
              <a:rPr lang="en-US" sz="1400" dirty="0" err="1" smtClean="0"/>
              <a:t>navike</a:t>
            </a:r>
            <a:r>
              <a:rPr lang="en-US" sz="1400" dirty="0" smtClean="0"/>
              <a:t> </a:t>
            </a:r>
            <a:r>
              <a:rPr lang="en-US" sz="1400" dirty="0" err="1" smtClean="0"/>
              <a:t>učenika</a:t>
            </a:r>
            <a:r>
              <a:rPr lang="en-US" sz="1400" dirty="0" smtClean="0"/>
              <a:t> </a:t>
            </a:r>
            <a:r>
              <a:rPr lang="en-US" sz="1400" dirty="0" err="1" smtClean="0"/>
              <a:t>povezane</a:t>
            </a:r>
            <a:r>
              <a:rPr lang="en-US" sz="1400" dirty="0" smtClean="0"/>
              <a:t> s </a:t>
            </a:r>
            <a:r>
              <a:rPr lang="en-US" sz="1400" dirty="0" err="1" smtClean="0"/>
              <a:t>izvršenjem</a:t>
            </a:r>
            <a:r>
              <a:rPr lang="en-US" sz="1400" dirty="0" smtClean="0"/>
              <a:t> </a:t>
            </a:r>
            <a:r>
              <a:rPr lang="en-US" sz="1400" dirty="0" err="1" smtClean="0"/>
              <a:t>školskih</a:t>
            </a:r>
            <a:r>
              <a:rPr lang="en-US" sz="1400" dirty="0" smtClean="0"/>
              <a:t> </a:t>
            </a:r>
            <a:r>
              <a:rPr lang="en-US" sz="1400" dirty="0" err="1" smtClean="0"/>
              <a:t>obveza</a:t>
            </a:r>
            <a:r>
              <a:rPr lang="en-US" sz="1400" dirty="0" smtClean="0"/>
              <a:t> 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(</a:t>
            </a:r>
            <a:r>
              <a:rPr lang="en-US" sz="1400" dirty="0" err="1" smtClean="0"/>
              <a:t>pomoć</a:t>
            </a:r>
            <a:r>
              <a:rPr lang="en-US" sz="1400" dirty="0" smtClean="0"/>
              <a:t> u </a:t>
            </a:r>
            <a:r>
              <a:rPr lang="en-US" sz="1400" dirty="0" err="1" smtClean="0"/>
              <a:t>učenju</a:t>
            </a:r>
            <a:r>
              <a:rPr lang="en-US" sz="1400" dirty="0" smtClean="0"/>
              <a:t>, </a:t>
            </a:r>
            <a:r>
              <a:rPr lang="en-US" sz="1400" dirty="0" err="1" smtClean="0"/>
              <a:t>pisanju</a:t>
            </a:r>
            <a:r>
              <a:rPr lang="en-US" sz="1400" dirty="0" smtClean="0"/>
              <a:t> </a:t>
            </a:r>
            <a:r>
              <a:rPr lang="en-US" sz="1400" dirty="0" err="1" smtClean="0"/>
              <a:t>domaćih</a:t>
            </a:r>
            <a:r>
              <a:rPr lang="en-US" sz="1400" dirty="0" smtClean="0"/>
              <a:t> </a:t>
            </a:r>
            <a:r>
              <a:rPr lang="en-US" sz="1400" dirty="0" err="1" smtClean="0"/>
              <a:t>zadaća</a:t>
            </a:r>
            <a:r>
              <a:rPr lang="en-US" sz="1400" dirty="0" smtClean="0"/>
              <a:t>, </a:t>
            </a:r>
            <a:r>
              <a:rPr lang="en-US" sz="1400" dirty="0" err="1" smtClean="0"/>
              <a:t>izrada</a:t>
            </a:r>
            <a:r>
              <a:rPr lang="en-US" sz="1400" dirty="0" smtClean="0"/>
              <a:t> </a:t>
            </a:r>
            <a:r>
              <a:rPr lang="en-US" sz="1400" dirty="0" err="1" smtClean="0"/>
              <a:t>plakata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sl.)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- </a:t>
            </a:r>
            <a:r>
              <a:rPr lang="en-US" sz="1400" dirty="0" err="1" smtClean="0"/>
              <a:t>organizirana</a:t>
            </a:r>
            <a:r>
              <a:rPr lang="en-US" sz="1400" dirty="0" smtClean="0"/>
              <a:t> </a:t>
            </a:r>
            <a:r>
              <a:rPr lang="en-US" sz="1400" dirty="0" err="1" smtClean="0"/>
              <a:t>prehrana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	- </a:t>
            </a:r>
            <a:r>
              <a:rPr lang="en-US" sz="1400" dirty="0" err="1" smtClean="0"/>
              <a:t>razvijati</a:t>
            </a:r>
            <a:r>
              <a:rPr lang="en-US" sz="1400" dirty="0" smtClean="0"/>
              <a:t> </a:t>
            </a:r>
            <a:r>
              <a:rPr lang="en-US" sz="1400" dirty="0" err="1" smtClean="0"/>
              <a:t>socijalne</a:t>
            </a:r>
            <a:r>
              <a:rPr lang="en-US" sz="1400" dirty="0" smtClean="0"/>
              <a:t> </a:t>
            </a:r>
            <a:r>
              <a:rPr lang="en-US" sz="1400" dirty="0" err="1" smtClean="0"/>
              <a:t>vještine</a:t>
            </a:r>
            <a:r>
              <a:rPr lang="en-US" sz="1400" dirty="0" smtClean="0"/>
              <a:t> </a:t>
            </a:r>
            <a:r>
              <a:rPr lang="en-US" sz="1400" dirty="0" err="1" smtClean="0"/>
              <a:t>medu</a:t>
            </a:r>
            <a:r>
              <a:rPr lang="en-US" sz="1400" dirty="0" smtClean="0"/>
              <a:t> </a:t>
            </a:r>
            <a:r>
              <a:rPr lang="en-US" sz="1400" dirty="0" err="1" smtClean="0"/>
              <a:t>učenicima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	-</a:t>
            </a:r>
            <a:r>
              <a:rPr lang="en-US" sz="1400" dirty="0" err="1" smtClean="0"/>
              <a:t>organiziranje</a:t>
            </a:r>
            <a:r>
              <a:rPr lang="en-US" sz="1400" dirty="0" smtClean="0"/>
              <a:t> </a:t>
            </a:r>
            <a:r>
              <a:rPr lang="en-US" sz="1400" dirty="0" err="1" smtClean="0"/>
              <a:t>slobodnog</a:t>
            </a:r>
            <a:r>
              <a:rPr lang="en-US" sz="1400" dirty="0" smtClean="0"/>
              <a:t> </a:t>
            </a:r>
            <a:r>
              <a:rPr lang="en-US" sz="1400" dirty="0" err="1" smtClean="0"/>
              <a:t>vremena</a:t>
            </a:r>
            <a:endParaRPr lang="en-US" sz="3200" dirty="0"/>
          </a:p>
          <a:p>
            <a:endParaRPr lang="en-US" sz="1400" dirty="0" smtClean="0"/>
          </a:p>
          <a:p>
            <a:r>
              <a:rPr lang="en-US" sz="1400" dirty="0" smtClean="0"/>
              <a:t>NAMJENA:		</a:t>
            </a:r>
            <a:r>
              <a:rPr lang="en-US" sz="1400" dirty="0" err="1" smtClean="0"/>
              <a:t>učenici</a:t>
            </a:r>
            <a:r>
              <a:rPr lang="en-US" sz="1400" dirty="0" smtClean="0"/>
              <a:t> od 3. do 8. </a:t>
            </a:r>
            <a:r>
              <a:rPr lang="en-US" sz="1400" dirty="0" err="1" smtClean="0"/>
              <a:t>razreda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NOSITELJI: 		CZSS </a:t>
            </a:r>
            <a:r>
              <a:rPr lang="en-US" sz="1400" dirty="0" err="1" smtClean="0"/>
              <a:t>Zadar</a:t>
            </a:r>
            <a:r>
              <a:rPr lang="en-US" sz="1400" dirty="0" smtClean="0"/>
              <a:t>, Dom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odgoj</a:t>
            </a:r>
            <a:r>
              <a:rPr lang="en-US" sz="1400" dirty="0" smtClean="0"/>
              <a:t>, OŠ </a:t>
            </a:r>
            <a:r>
              <a:rPr lang="en-US" sz="1400" dirty="0" err="1" smtClean="0"/>
              <a:t>Kruno</a:t>
            </a:r>
            <a:r>
              <a:rPr lang="en-US" sz="1400" dirty="0" smtClean="0"/>
              <a:t> </a:t>
            </a:r>
            <a:r>
              <a:rPr lang="en-US" sz="1400" dirty="0" err="1" smtClean="0"/>
              <a:t>Krstić</a:t>
            </a:r>
            <a:r>
              <a:rPr lang="en-US" sz="1400" dirty="0" smtClean="0"/>
              <a:t>, SRS</a:t>
            </a:r>
          </a:p>
          <a:p>
            <a:endParaRPr lang="en-US" sz="3200" dirty="0"/>
          </a:p>
          <a:p>
            <a:r>
              <a:rPr lang="en-US" sz="1400" dirty="0" smtClean="0"/>
              <a:t>NAČIN REALIZACIJE: 	Rad se </a:t>
            </a:r>
            <a:r>
              <a:rPr lang="en-US" sz="1400" dirty="0" err="1" smtClean="0"/>
              <a:t>realizira</a:t>
            </a:r>
            <a:r>
              <a:rPr lang="en-US" sz="1400" dirty="0" smtClean="0"/>
              <a:t> u </a:t>
            </a:r>
            <a:r>
              <a:rPr lang="en-US" sz="1400" dirty="0" err="1" smtClean="0"/>
              <a:t>školi</a:t>
            </a:r>
            <a:r>
              <a:rPr lang="en-US" sz="1400" dirty="0" smtClean="0"/>
              <a:t> u </a:t>
            </a:r>
            <a:r>
              <a:rPr lang="en-US" sz="1400" dirty="0" err="1" smtClean="0"/>
              <a:t>popodnevnim</a:t>
            </a:r>
            <a:r>
              <a:rPr lang="en-US" sz="1400" dirty="0" smtClean="0"/>
              <a:t> </a:t>
            </a:r>
            <a:r>
              <a:rPr lang="en-US" sz="1400" dirty="0" err="1" smtClean="0"/>
              <a:t>satima</a:t>
            </a:r>
            <a:r>
              <a:rPr lang="en-US" sz="1400" dirty="0" smtClean="0"/>
              <a:t> </a:t>
            </a:r>
            <a:r>
              <a:rPr lang="en-US" sz="1400" dirty="0" err="1" smtClean="0"/>
              <a:t>nakon</a:t>
            </a:r>
            <a:r>
              <a:rPr lang="en-US" sz="1400" dirty="0" smtClean="0"/>
              <a:t> </a:t>
            </a:r>
            <a:r>
              <a:rPr lang="en-US" sz="1400" dirty="0" err="1" smtClean="0"/>
              <a:t>redovne</a:t>
            </a:r>
            <a:r>
              <a:rPr lang="en-US" sz="1400" dirty="0" smtClean="0"/>
              <a:t> </a:t>
            </a:r>
            <a:r>
              <a:rPr lang="en-US" sz="1400" dirty="0" err="1" smtClean="0"/>
              <a:t>nastave</a:t>
            </a:r>
            <a:endParaRPr lang="en-US" sz="1400" dirty="0" smtClean="0"/>
          </a:p>
          <a:p>
            <a:endParaRPr lang="en-US" sz="3200" dirty="0"/>
          </a:p>
          <a:p>
            <a:r>
              <a:rPr lang="en-US" sz="1400" dirty="0" smtClean="0"/>
              <a:t>VREMENIK:		</a:t>
            </a:r>
            <a:r>
              <a:rPr lang="en-US" sz="1400" dirty="0" err="1" smtClean="0"/>
              <a:t>Školska</a:t>
            </a:r>
            <a:r>
              <a:rPr lang="en-US" sz="1400" dirty="0" smtClean="0"/>
              <a:t> </a:t>
            </a:r>
            <a:r>
              <a:rPr lang="en-US" sz="1400" dirty="0" err="1" smtClean="0"/>
              <a:t>godina</a:t>
            </a:r>
            <a:r>
              <a:rPr lang="en-US" sz="1400" dirty="0" smtClean="0"/>
              <a:t> 2018./2019.</a:t>
            </a:r>
          </a:p>
          <a:p>
            <a:endParaRPr lang="en-US" sz="3200" dirty="0"/>
          </a:p>
          <a:p>
            <a:r>
              <a:rPr lang="en-US" sz="1400" dirty="0" smtClean="0"/>
              <a:t>TROŠKOVNIK:	</a:t>
            </a:r>
            <a:r>
              <a:rPr lang="en-US" sz="1400" dirty="0" err="1" smtClean="0"/>
              <a:t>Ministarstvo</a:t>
            </a:r>
            <a:r>
              <a:rPr lang="en-US" sz="1400" dirty="0" smtClean="0"/>
              <a:t> </a:t>
            </a:r>
            <a:r>
              <a:rPr lang="en-US" sz="1400" dirty="0" err="1" smtClean="0"/>
              <a:t>socijalne</a:t>
            </a:r>
            <a:r>
              <a:rPr lang="en-US" sz="1400" dirty="0" smtClean="0"/>
              <a:t> </a:t>
            </a:r>
            <a:r>
              <a:rPr lang="en-US" sz="1400" dirty="0" err="1" smtClean="0"/>
              <a:t>skrbi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NAČIN VREDNOVANJA:	</a:t>
            </a:r>
            <a:r>
              <a:rPr lang="en-US" sz="1400" dirty="0" err="1" smtClean="0"/>
              <a:t>Izvještaji</a:t>
            </a:r>
            <a:r>
              <a:rPr lang="en-US" sz="1400" dirty="0" smtClean="0"/>
              <a:t> o </a:t>
            </a:r>
            <a:r>
              <a:rPr lang="en-US" sz="1400" dirty="0" err="1" smtClean="0"/>
              <a:t>postignuću</a:t>
            </a:r>
            <a:r>
              <a:rPr lang="en-US" sz="1400" dirty="0" smtClean="0"/>
              <a:t> </a:t>
            </a:r>
            <a:r>
              <a:rPr lang="en-US" sz="1400" dirty="0" err="1" smtClean="0"/>
              <a:t>koji</a:t>
            </a:r>
            <a:r>
              <a:rPr lang="en-US" sz="1400" dirty="0" smtClean="0"/>
              <a:t> se </a:t>
            </a:r>
            <a:r>
              <a:rPr lang="en-US" sz="1400" dirty="0" err="1" smtClean="0"/>
              <a:t>upućuju</a:t>
            </a:r>
            <a:r>
              <a:rPr lang="en-US" sz="1400" dirty="0" smtClean="0"/>
              <a:t> u CZSS </a:t>
            </a:r>
            <a:r>
              <a:rPr lang="en-US" sz="1400" dirty="0" err="1" smtClean="0"/>
              <a:t>Zadar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153556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>
            <a:off x="5902451" y="500253"/>
            <a:ext cx="81788" cy="70738"/>
          </a:xfrm>
          <a:custGeom>
            <a:avLst/>
            <a:gdLst>
              <a:gd name="connsiteX0" fmla="*/ 72644 w 81788"/>
              <a:gd name="connsiteY0" fmla="*/ 9144 h 70738"/>
              <a:gd name="connsiteX1" fmla="*/ 42291 w 81788"/>
              <a:gd name="connsiteY1" fmla="*/ 18414 h 70738"/>
              <a:gd name="connsiteX2" fmla="*/ 15113 w 81788"/>
              <a:gd name="connsiteY2" fmla="*/ 29590 h 70738"/>
              <a:gd name="connsiteX3" fmla="*/ 9144 w 81788"/>
              <a:gd name="connsiteY3" fmla="*/ 42671 h 70738"/>
              <a:gd name="connsiteX4" fmla="*/ 14986 w 81788"/>
              <a:gd name="connsiteY4" fmla="*/ 56260 h 70738"/>
              <a:gd name="connsiteX5" fmla="*/ 32131 w 81788"/>
              <a:gd name="connsiteY5" fmla="*/ 61594 h 70738"/>
              <a:gd name="connsiteX6" fmla="*/ 53975 w 81788"/>
              <a:gd name="connsiteY6" fmla="*/ 55752 h 70738"/>
              <a:gd name="connsiteX7" fmla="*/ 68453 w 81788"/>
              <a:gd name="connsiteY7" fmla="*/ 41909 h 70738"/>
              <a:gd name="connsiteX8" fmla="*/ 72644 w 81788"/>
              <a:gd name="connsiteY8" fmla="*/ 20446 h 70738"/>
              <a:gd name="connsiteX9" fmla="*/ 72644 w 81788"/>
              <a:gd name="connsiteY9" fmla="*/ 9144 h 70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1788" h="70738">
                <a:moveTo>
                  <a:pt x="72644" y="9144"/>
                </a:moveTo>
                <a:cubicBezTo>
                  <a:pt x="62992" y="12699"/>
                  <a:pt x="52832" y="15747"/>
                  <a:pt x="42291" y="18414"/>
                </a:cubicBezTo>
                <a:cubicBezTo>
                  <a:pt x="27940" y="22225"/>
                  <a:pt x="18923" y="25907"/>
                  <a:pt x="15113" y="29590"/>
                </a:cubicBezTo>
                <a:cubicBezTo>
                  <a:pt x="11176" y="33401"/>
                  <a:pt x="9144" y="37845"/>
                  <a:pt x="9144" y="42671"/>
                </a:cubicBezTo>
                <a:cubicBezTo>
                  <a:pt x="9144" y="48133"/>
                  <a:pt x="11176" y="52704"/>
                  <a:pt x="14986" y="56260"/>
                </a:cubicBezTo>
                <a:cubicBezTo>
                  <a:pt x="18923" y="59816"/>
                  <a:pt x="24511" y="61594"/>
                  <a:pt x="32131" y="61594"/>
                </a:cubicBezTo>
                <a:cubicBezTo>
                  <a:pt x="39878" y="61594"/>
                  <a:pt x="47244" y="59689"/>
                  <a:pt x="53975" y="55752"/>
                </a:cubicBezTo>
                <a:cubicBezTo>
                  <a:pt x="60833" y="51942"/>
                  <a:pt x="65532" y="47371"/>
                  <a:pt x="68453" y="41909"/>
                </a:cubicBezTo>
                <a:cubicBezTo>
                  <a:pt x="71247" y="36321"/>
                  <a:pt x="72644" y="29209"/>
                  <a:pt x="72644" y="20446"/>
                </a:cubicBezTo>
                <a:lnTo>
                  <a:pt x="72644" y="914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834128" y="500253"/>
            <a:ext cx="81788" cy="70738"/>
          </a:xfrm>
          <a:custGeom>
            <a:avLst/>
            <a:gdLst>
              <a:gd name="connsiteX0" fmla="*/ 72644 w 81788"/>
              <a:gd name="connsiteY0" fmla="*/ 9144 h 70738"/>
              <a:gd name="connsiteX1" fmla="*/ 42291 w 81788"/>
              <a:gd name="connsiteY1" fmla="*/ 18414 h 70738"/>
              <a:gd name="connsiteX2" fmla="*/ 15113 w 81788"/>
              <a:gd name="connsiteY2" fmla="*/ 29590 h 70738"/>
              <a:gd name="connsiteX3" fmla="*/ 9144 w 81788"/>
              <a:gd name="connsiteY3" fmla="*/ 42671 h 70738"/>
              <a:gd name="connsiteX4" fmla="*/ 14985 w 81788"/>
              <a:gd name="connsiteY4" fmla="*/ 56260 h 70738"/>
              <a:gd name="connsiteX5" fmla="*/ 32131 w 81788"/>
              <a:gd name="connsiteY5" fmla="*/ 61594 h 70738"/>
              <a:gd name="connsiteX6" fmla="*/ 53975 w 81788"/>
              <a:gd name="connsiteY6" fmla="*/ 55752 h 70738"/>
              <a:gd name="connsiteX7" fmla="*/ 68453 w 81788"/>
              <a:gd name="connsiteY7" fmla="*/ 41909 h 70738"/>
              <a:gd name="connsiteX8" fmla="*/ 72644 w 81788"/>
              <a:gd name="connsiteY8" fmla="*/ 20446 h 70738"/>
              <a:gd name="connsiteX9" fmla="*/ 72644 w 81788"/>
              <a:gd name="connsiteY9" fmla="*/ 9144 h 70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1788" h="70738">
                <a:moveTo>
                  <a:pt x="72644" y="9144"/>
                </a:moveTo>
                <a:cubicBezTo>
                  <a:pt x="62992" y="12699"/>
                  <a:pt x="52832" y="15747"/>
                  <a:pt x="42291" y="18414"/>
                </a:cubicBezTo>
                <a:cubicBezTo>
                  <a:pt x="27940" y="22225"/>
                  <a:pt x="18923" y="25907"/>
                  <a:pt x="15113" y="29590"/>
                </a:cubicBezTo>
                <a:cubicBezTo>
                  <a:pt x="11176" y="33401"/>
                  <a:pt x="9144" y="37845"/>
                  <a:pt x="9144" y="42671"/>
                </a:cubicBezTo>
                <a:cubicBezTo>
                  <a:pt x="9144" y="48133"/>
                  <a:pt x="11176" y="52704"/>
                  <a:pt x="14985" y="56260"/>
                </a:cubicBezTo>
                <a:cubicBezTo>
                  <a:pt x="18923" y="59816"/>
                  <a:pt x="24511" y="61594"/>
                  <a:pt x="32131" y="61594"/>
                </a:cubicBezTo>
                <a:cubicBezTo>
                  <a:pt x="39878" y="61594"/>
                  <a:pt x="47244" y="59689"/>
                  <a:pt x="53975" y="55752"/>
                </a:cubicBezTo>
                <a:cubicBezTo>
                  <a:pt x="60833" y="51942"/>
                  <a:pt x="65532" y="47371"/>
                  <a:pt x="68453" y="41909"/>
                </a:cubicBezTo>
                <a:cubicBezTo>
                  <a:pt x="71247" y="36321"/>
                  <a:pt x="72644" y="29209"/>
                  <a:pt x="72644" y="20446"/>
                </a:cubicBezTo>
                <a:lnTo>
                  <a:pt x="72644" y="914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151376" y="500253"/>
            <a:ext cx="81788" cy="70738"/>
          </a:xfrm>
          <a:custGeom>
            <a:avLst/>
            <a:gdLst>
              <a:gd name="connsiteX0" fmla="*/ 72644 w 81788"/>
              <a:gd name="connsiteY0" fmla="*/ 9144 h 70738"/>
              <a:gd name="connsiteX1" fmla="*/ 42291 w 81788"/>
              <a:gd name="connsiteY1" fmla="*/ 18414 h 70738"/>
              <a:gd name="connsiteX2" fmla="*/ 15113 w 81788"/>
              <a:gd name="connsiteY2" fmla="*/ 29590 h 70738"/>
              <a:gd name="connsiteX3" fmla="*/ 9144 w 81788"/>
              <a:gd name="connsiteY3" fmla="*/ 42671 h 70738"/>
              <a:gd name="connsiteX4" fmla="*/ 14985 w 81788"/>
              <a:gd name="connsiteY4" fmla="*/ 56260 h 70738"/>
              <a:gd name="connsiteX5" fmla="*/ 32130 w 81788"/>
              <a:gd name="connsiteY5" fmla="*/ 61594 h 70738"/>
              <a:gd name="connsiteX6" fmla="*/ 53975 w 81788"/>
              <a:gd name="connsiteY6" fmla="*/ 55752 h 70738"/>
              <a:gd name="connsiteX7" fmla="*/ 68453 w 81788"/>
              <a:gd name="connsiteY7" fmla="*/ 41909 h 70738"/>
              <a:gd name="connsiteX8" fmla="*/ 72644 w 81788"/>
              <a:gd name="connsiteY8" fmla="*/ 20446 h 70738"/>
              <a:gd name="connsiteX9" fmla="*/ 72644 w 81788"/>
              <a:gd name="connsiteY9" fmla="*/ 9144 h 70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1788" h="70738">
                <a:moveTo>
                  <a:pt x="72644" y="9144"/>
                </a:moveTo>
                <a:cubicBezTo>
                  <a:pt x="62991" y="12699"/>
                  <a:pt x="52832" y="15747"/>
                  <a:pt x="42291" y="18414"/>
                </a:cubicBezTo>
                <a:cubicBezTo>
                  <a:pt x="27939" y="22225"/>
                  <a:pt x="18922" y="25907"/>
                  <a:pt x="15113" y="29590"/>
                </a:cubicBezTo>
                <a:cubicBezTo>
                  <a:pt x="11176" y="33401"/>
                  <a:pt x="9144" y="37845"/>
                  <a:pt x="9144" y="42671"/>
                </a:cubicBezTo>
                <a:cubicBezTo>
                  <a:pt x="9144" y="48133"/>
                  <a:pt x="11176" y="52704"/>
                  <a:pt x="14985" y="56260"/>
                </a:cubicBezTo>
                <a:cubicBezTo>
                  <a:pt x="18922" y="59816"/>
                  <a:pt x="24510" y="61594"/>
                  <a:pt x="32130" y="61594"/>
                </a:cubicBezTo>
                <a:cubicBezTo>
                  <a:pt x="39877" y="61594"/>
                  <a:pt x="47244" y="59689"/>
                  <a:pt x="53975" y="55752"/>
                </a:cubicBezTo>
                <a:cubicBezTo>
                  <a:pt x="60833" y="51942"/>
                  <a:pt x="65532" y="47371"/>
                  <a:pt x="68453" y="41909"/>
                </a:cubicBezTo>
                <a:cubicBezTo>
                  <a:pt x="71246" y="36321"/>
                  <a:pt x="72644" y="29209"/>
                  <a:pt x="72644" y="20446"/>
                </a:cubicBezTo>
                <a:lnTo>
                  <a:pt x="72644" y="914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436619" y="500253"/>
            <a:ext cx="81788" cy="70738"/>
          </a:xfrm>
          <a:custGeom>
            <a:avLst/>
            <a:gdLst>
              <a:gd name="connsiteX0" fmla="*/ 72644 w 81788"/>
              <a:gd name="connsiteY0" fmla="*/ 9144 h 70738"/>
              <a:gd name="connsiteX1" fmla="*/ 42291 w 81788"/>
              <a:gd name="connsiteY1" fmla="*/ 18414 h 70738"/>
              <a:gd name="connsiteX2" fmla="*/ 15113 w 81788"/>
              <a:gd name="connsiteY2" fmla="*/ 29590 h 70738"/>
              <a:gd name="connsiteX3" fmla="*/ 9144 w 81788"/>
              <a:gd name="connsiteY3" fmla="*/ 42671 h 70738"/>
              <a:gd name="connsiteX4" fmla="*/ 14986 w 81788"/>
              <a:gd name="connsiteY4" fmla="*/ 56260 h 70738"/>
              <a:gd name="connsiteX5" fmla="*/ 32131 w 81788"/>
              <a:gd name="connsiteY5" fmla="*/ 61594 h 70738"/>
              <a:gd name="connsiteX6" fmla="*/ 53975 w 81788"/>
              <a:gd name="connsiteY6" fmla="*/ 55752 h 70738"/>
              <a:gd name="connsiteX7" fmla="*/ 68453 w 81788"/>
              <a:gd name="connsiteY7" fmla="*/ 41909 h 70738"/>
              <a:gd name="connsiteX8" fmla="*/ 72644 w 81788"/>
              <a:gd name="connsiteY8" fmla="*/ 20446 h 70738"/>
              <a:gd name="connsiteX9" fmla="*/ 72644 w 81788"/>
              <a:gd name="connsiteY9" fmla="*/ 9144 h 70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1788" h="70738">
                <a:moveTo>
                  <a:pt x="72644" y="9144"/>
                </a:moveTo>
                <a:cubicBezTo>
                  <a:pt x="62992" y="12699"/>
                  <a:pt x="52832" y="15747"/>
                  <a:pt x="42291" y="18414"/>
                </a:cubicBezTo>
                <a:cubicBezTo>
                  <a:pt x="27940" y="22225"/>
                  <a:pt x="18923" y="25907"/>
                  <a:pt x="15113" y="29590"/>
                </a:cubicBezTo>
                <a:cubicBezTo>
                  <a:pt x="11176" y="33401"/>
                  <a:pt x="9144" y="37845"/>
                  <a:pt x="9144" y="42671"/>
                </a:cubicBezTo>
                <a:cubicBezTo>
                  <a:pt x="9144" y="48133"/>
                  <a:pt x="11176" y="52704"/>
                  <a:pt x="14986" y="56260"/>
                </a:cubicBezTo>
                <a:cubicBezTo>
                  <a:pt x="18923" y="59816"/>
                  <a:pt x="24511" y="61594"/>
                  <a:pt x="32131" y="61594"/>
                </a:cubicBezTo>
                <a:cubicBezTo>
                  <a:pt x="39878" y="61594"/>
                  <a:pt x="47244" y="59689"/>
                  <a:pt x="53975" y="55752"/>
                </a:cubicBezTo>
                <a:cubicBezTo>
                  <a:pt x="60833" y="51942"/>
                  <a:pt x="65532" y="47371"/>
                  <a:pt x="68453" y="41909"/>
                </a:cubicBezTo>
                <a:cubicBezTo>
                  <a:pt x="71247" y="36321"/>
                  <a:pt x="72644" y="29209"/>
                  <a:pt x="72644" y="20446"/>
                </a:cubicBezTo>
                <a:lnTo>
                  <a:pt x="72644" y="914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7697724" y="447928"/>
            <a:ext cx="88265" cy="114554"/>
          </a:xfrm>
          <a:custGeom>
            <a:avLst/>
            <a:gdLst>
              <a:gd name="connsiteX0" fmla="*/ 44703 w 88265"/>
              <a:gd name="connsiteY0" fmla="*/ 9144 h 114554"/>
              <a:gd name="connsiteX1" fmla="*/ 19303 w 88265"/>
              <a:gd name="connsiteY1" fmla="*/ 20955 h 114554"/>
              <a:gd name="connsiteX2" fmla="*/ 9143 w 88265"/>
              <a:gd name="connsiteY2" fmla="*/ 57150 h 114554"/>
              <a:gd name="connsiteX3" fmla="*/ 19177 w 88265"/>
              <a:gd name="connsiteY3" fmla="*/ 93599 h 114554"/>
              <a:gd name="connsiteX4" fmla="*/ 44195 w 88265"/>
              <a:gd name="connsiteY4" fmla="*/ 105410 h 114554"/>
              <a:gd name="connsiteX5" fmla="*/ 69215 w 88265"/>
              <a:gd name="connsiteY5" fmla="*/ 93726 h 114554"/>
              <a:gd name="connsiteX6" fmla="*/ 79120 w 88265"/>
              <a:gd name="connsiteY6" fmla="*/ 56515 h 114554"/>
              <a:gd name="connsiteX7" fmla="*/ 69215 w 88265"/>
              <a:gd name="connsiteY7" fmla="*/ 20828 h 114554"/>
              <a:gd name="connsiteX8" fmla="*/ 44703 w 88265"/>
              <a:gd name="connsiteY8" fmla="*/ 9144 h 1145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8265" h="114554">
                <a:moveTo>
                  <a:pt x="44703" y="9144"/>
                </a:moveTo>
                <a:cubicBezTo>
                  <a:pt x="34417" y="9144"/>
                  <a:pt x="25907" y="13080"/>
                  <a:pt x="19303" y="20955"/>
                </a:cubicBezTo>
                <a:cubicBezTo>
                  <a:pt x="12572" y="28956"/>
                  <a:pt x="9143" y="41021"/>
                  <a:pt x="9143" y="57150"/>
                </a:cubicBezTo>
                <a:cubicBezTo>
                  <a:pt x="9143" y="73533"/>
                  <a:pt x="12572" y="85725"/>
                  <a:pt x="19177" y="93599"/>
                </a:cubicBezTo>
                <a:cubicBezTo>
                  <a:pt x="25780" y="101472"/>
                  <a:pt x="34163" y="105410"/>
                  <a:pt x="44195" y="105410"/>
                </a:cubicBezTo>
                <a:cubicBezTo>
                  <a:pt x="54356" y="105410"/>
                  <a:pt x="62738" y="101472"/>
                  <a:pt x="69215" y="93726"/>
                </a:cubicBezTo>
                <a:cubicBezTo>
                  <a:pt x="75819" y="85979"/>
                  <a:pt x="79120" y="73533"/>
                  <a:pt x="79120" y="56515"/>
                </a:cubicBezTo>
                <a:cubicBezTo>
                  <a:pt x="79120" y="40513"/>
                  <a:pt x="75819" y="28702"/>
                  <a:pt x="69215" y="20828"/>
                </a:cubicBezTo>
                <a:cubicBezTo>
                  <a:pt x="62610" y="13080"/>
                  <a:pt x="54483" y="9144"/>
                  <a:pt x="44703" y="914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525768" y="447928"/>
            <a:ext cx="88265" cy="114554"/>
          </a:xfrm>
          <a:custGeom>
            <a:avLst/>
            <a:gdLst>
              <a:gd name="connsiteX0" fmla="*/ 44703 w 88265"/>
              <a:gd name="connsiteY0" fmla="*/ 9144 h 114554"/>
              <a:gd name="connsiteX1" fmla="*/ 19303 w 88265"/>
              <a:gd name="connsiteY1" fmla="*/ 20955 h 114554"/>
              <a:gd name="connsiteX2" fmla="*/ 9143 w 88265"/>
              <a:gd name="connsiteY2" fmla="*/ 57150 h 114554"/>
              <a:gd name="connsiteX3" fmla="*/ 19176 w 88265"/>
              <a:gd name="connsiteY3" fmla="*/ 93599 h 114554"/>
              <a:gd name="connsiteX4" fmla="*/ 44195 w 88265"/>
              <a:gd name="connsiteY4" fmla="*/ 105410 h 114554"/>
              <a:gd name="connsiteX5" fmla="*/ 69215 w 88265"/>
              <a:gd name="connsiteY5" fmla="*/ 93726 h 114554"/>
              <a:gd name="connsiteX6" fmla="*/ 79120 w 88265"/>
              <a:gd name="connsiteY6" fmla="*/ 56515 h 114554"/>
              <a:gd name="connsiteX7" fmla="*/ 69215 w 88265"/>
              <a:gd name="connsiteY7" fmla="*/ 20828 h 114554"/>
              <a:gd name="connsiteX8" fmla="*/ 44703 w 88265"/>
              <a:gd name="connsiteY8" fmla="*/ 9144 h 1145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8265" h="114554">
                <a:moveTo>
                  <a:pt x="44703" y="9144"/>
                </a:moveTo>
                <a:cubicBezTo>
                  <a:pt x="34416" y="9144"/>
                  <a:pt x="25907" y="13080"/>
                  <a:pt x="19303" y="20955"/>
                </a:cubicBezTo>
                <a:cubicBezTo>
                  <a:pt x="12572" y="28956"/>
                  <a:pt x="9143" y="41021"/>
                  <a:pt x="9143" y="57150"/>
                </a:cubicBezTo>
                <a:cubicBezTo>
                  <a:pt x="9143" y="73533"/>
                  <a:pt x="12572" y="85725"/>
                  <a:pt x="19176" y="93599"/>
                </a:cubicBezTo>
                <a:cubicBezTo>
                  <a:pt x="25780" y="101472"/>
                  <a:pt x="34163" y="105410"/>
                  <a:pt x="44195" y="105410"/>
                </a:cubicBezTo>
                <a:cubicBezTo>
                  <a:pt x="54355" y="105410"/>
                  <a:pt x="62738" y="101472"/>
                  <a:pt x="69215" y="93726"/>
                </a:cubicBezTo>
                <a:cubicBezTo>
                  <a:pt x="75818" y="85979"/>
                  <a:pt x="79120" y="73533"/>
                  <a:pt x="79120" y="56515"/>
                </a:cubicBezTo>
                <a:cubicBezTo>
                  <a:pt x="79120" y="40513"/>
                  <a:pt x="75818" y="28702"/>
                  <a:pt x="69215" y="20828"/>
                </a:cubicBezTo>
                <a:cubicBezTo>
                  <a:pt x="62610" y="13080"/>
                  <a:pt x="54482" y="9144"/>
                  <a:pt x="44703" y="914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8053959" y="441197"/>
            <a:ext cx="87756" cy="56388"/>
          </a:xfrm>
          <a:custGeom>
            <a:avLst/>
            <a:gdLst>
              <a:gd name="connsiteX0" fmla="*/ 44067 w 87756"/>
              <a:gd name="connsiteY0" fmla="*/ 9144 h 56388"/>
              <a:gd name="connsiteX1" fmla="*/ 17271 w 87756"/>
              <a:gd name="connsiteY1" fmla="*/ 22479 h 56388"/>
              <a:gd name="connsiteX2" fmla="*/ 9143 w 87756"/>
              <a:gd name="connsiteY2" fmla="*/ 47244 h 56388"/>
              <a:gd name="connsiteX3" fmla="*/ 78612 w 87756"/>
              <a:gd name="connsiteY3" fmla="*/ 47244 h 56388"/>
              <a:gd name="connsiteX4" fmla="*/ 67564 w 87756"/>
              <a:gd name="connsiteY4" fmla="*/ 17907 h 56388"/>
              <a:gd name="connsiteX5" fmla="*/ 44067 w 87756"/>
              <a:gd name="connsiteY5" fmla="*/ 9144 h 56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7756" h="56388">
                <a:moveTo>
                  <a:pt x="44067" y="9144"/>
                </a:moveTo>
                <a:cubicBezTo>
                  <a:pt x="32892" y="9144"/>
                  <a:pt x="24002" y="13589"/>
                  <a:pt x="17271" y="22479"/>
                </a:cubicBezTo>
                <a:cubicBezTo>
                  <a:pt x="12953" y="28067"/>
                  <a:pt x="10286" y="36322"/>
                  <a:pt x="9143" y="47244"/>
                </a:cubicBezTo>
                <a:lnTo>
                  <a:pt x="78612" y="47244"/>
                </a:lnTo>
                <a:cubicBezTo>
                  <a:pt x="77215" y="33654"/>
                  <a:pt x="73532" y="23876"/>
                  <a:pt x="67564" y="17907"/>
                </a:cubicBezTo>
                <a:cubicBezTo>
                  <a:pt x="61594" y="12065"/>
                  <a:pt x="53847" y="9144"/>
                  <a:pt x="44067" y="914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548503" y="441197"/>
            <a:ext cx="87756" cy="56388"/>
          </a:xfrm>
          <a:custGeom>
            <a:avLst/>
            <a:gdLst>
              <a:gd name="connsiteX0" fmla="*/ 44068 w 87756"/>
              <a:gd name="connsiteY0" fmla="*/ 9144 h 56388"/>
              <a:gd name="connsiteX1" fmla="*/ 17271 w 87756"/>
              <a:gd name="connsiteY1" fmla="*/ 22479 h 56388"/>
              <a:gd name="connsiteX2" fmla="*/ 9144 w 87756"/>
              <a:gd name="connsiteY2" fmla="*/ 47244 h 56388"/>
              <a:gd name="connsiteX3" fmla="*/ 78612 w 87756"/>
              <a:gd name="connsiteY3" fmla="*/ 47244 h 56388"/>
              <a:gd name="connsiteX4" fmla="*/ 67564 w 87756"/>
              <a:gd name="connsiteY4" fmla="*/ 17907 h 56388"/>
              <a:gd name="connsiteX5" fmla="*/ 44068 w 87756"/>
              <a:gd name="connsiteY5" fmla="*/ 9144 h 56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7756" h="56388">
                <a:moveTo>
                  <a:pt x="44068" y="9144"/>
                </a:moveTo>
                <a:cubicBezTo>
                  <a:pt x="32892" y="9144"/>
                  <a:pt x="23876" y="13589"/>
                  <a:pt x="17271" y="22479"/>
                </a:cubicBezTo>
                <a:cubicBezTo>
                  <a:pt x="12953" y="28067"/>
                  <a:pt x="10286" y="36322"/>
                  <a:pt x="9144" y="47244"/>
                </a:cubicBezTo>
                <a:lnTo>
                  <a:pt x="78612" y="47244"/>
                </a:lnTo>
                <a:cubicBezTo>
                  <a:pt x="77215" y="33654"/>
                  <a:pt x="73532" y="23876"/>
                  <a:pt x="67564" y="17907"/>
                </a:cubicBezTo>
                <a:cubicBezTo>
                  <a:pt x="61595" y="12065"/>
                  <a:pt x="53847" y="9144"/>
                  <a:pt x="44068" y="914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5327777" y="403478"/>
            <a:ext cx="130428" cy="277241"/>
          </a:xfrm>
          <a:custGeom>
            <a:avLst/>
            <a:gdLst>
              <a:gd name="connsiteX0" fmla="*/ 50545 w 130428"/>
              <a:gd name="connsiteY0" fmla="*/ 9143 h 277241"/>
              <a:gd name="connsiteX1" fmla="*/ 121284 w 130428"/>
              <a:gd name="connsiteY1" fmla="*/ 9143 h 277241"/>
              <a:gd name="connsiteX2" fmla="*/ 121284 w 130428"/>
              <a:gd name="connsiteY2" fmla="*/ 187833 h 277241"/>
              <a:gd name="connsiteX3" fmla="*/ 116458 w 130428"/>
              <a:gd name="connsiteY3" fmla="*/ 236220 h 277241"/>
              <a:gd name="connsiteX4" fmla="*/ 98171 w 130428"/>
              <a:gd name="connsiteY4" fmla="*/ 259207 h 277241"/>
              <a:gd name="connsiteX5" fmla="*/ 59944 w 130428"/>
              <a:gd name="connsiteY5" fmla="*/ 268097 h 277241"/>
              <a:gd name="connsiteX6" fmla="*/ 9144 w 130428"/>
              <a:gd name="connsiteY6" fmla="*/ 262001 h 277241"/>
              <a:gd name="connsiteX7" fmla="*/ 19684 w 130428"/>
              <a:gd name="connsiteY7" fmla="*/ 210692 h 277241"/>
              <a:gd name="connsiteX8" fmla="*/ 32257 w 130428"/>
              <a:gd name="connsiteY8" fmla="*/ 212343 h 277241"/>
              <a:gd name="connsiteX9" fmla="*/ 45973 w 130428"/>
              <a:gd name="connsiteY9" fmla="*/ 206248 h 277241"/>
              <a:gd name="connsiteX10" fmla="*/ 50545 w 130428"/>
              <a:gd name="connsiteY10" fmla="*/ 181737 h 277241"/>
              <a:gd name="connsiteX11" fmla="*/ 50545 w 130428"/>
              <a:gd name="connsiteY11" fmla="*/ 9143 h 277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30428" h="277241">
                <a:moveTo>
                  <a:pt x="50545" y="9143"/>
                </a:moveTo>
                <a:lnTo>
                  <a:pt x="121284" y="9143"/>
                </a:lnTo>
                <a:lnTo>
                  <a:pt x="121284" y="187833"/>
                </a:lnTo>
                <a:cubicBezTo>
                  <a:pt x="121284" y="210566"/>
                  <a:pt x="119633" y="226695"/>
                  <a:pt x="116458" y="236220"/>
                </a:cubicBezTo>
                <a:cubicBezTo>
                  <a:pt x="113156" y="245618"/>
                  <a:pt x="107060" y="253365"/>
                  <a:pt x="98171" y="259207"/>
                </a:cubicBezTo>
                <a:cubicBezTo>
                  <a:pt x="89153" y="265176"/>
                  <a:pt x="76453" y="268097"/>
                  <a:pt x="59944" y="268097"/>
                </a:cubicBezTo>
                <a:cubicBezTo>
                  <a:pt x="46354" y="268097"/>
                  <a:pt x="29336" y="266065"/>
                  <a:pt x="9144" y="262001"/>
                </a:cubicBezTo>
                <a:lnTo>
                  <a:pt x="19684" y="210692"/>
                </a:lnTo>
                <a:cubicBezTo>
                  <a:pt x="25400" y="211836"/>
                  <a:pt x="29590" y="212343"/>
                  <a:pt x="32257" y="212343"/>
                </a:cubicBezTo>
                <a:cubicBezTo>
                  <a:pt x="38226" y="212343"/>
                  <a:pt x="42798" y="210311"/>
                  <a:pt x="45973" y="206248"/>
                </a:cubicBezTo>
                <a:cubicBezTo>
                  <a:pt x="49021" y="202184"/>
                  <a:pt x="50545" y="193929"/>
                  <a:pt x="50545" y="181737"/>
                </a:cubicBezTo>
                <a:lnTo>
                  <a:pt x="50545" y="914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298696" y="403478"/>
            <a:ext cx="235711" cy="202438"/>
          </a:xfrm>
          <a:custGeom>
            <a:avLst/>
            <a:gdLst>
              <a:gd name="connsiteX0" fmla="*/ 9144 w 235711"/>
              <a:gd name="connsiteY0" fmla="*/ 9143 h 202438"/>
              <a:gd name="connsiteX1" fmla="*/ 82549 w 235711"/>
              <a:gd name="connsiteY1" fmla="*/ 9143 h 202438"/>
              <a:gd name="connsiteX2" fmla="*/ 118236 w 235711"/>
              <a:gd name="connsiteY2" fmla="*/ 125857 h 202438"/>
              <a:gd name="connsiteX3" fmla="*/ 155321 w 235711"/>
              <a:gd name="connsiteY3" fmla="*/ 9143 h 202438"/>
              <a:gd name="connsiteX4" fmla="*/ 226567 w 235711"/>
              <a:gd name="connsiteY4" fmla="*/ 9143 h 202438"/>
              <a:gd name="connsiteX5" fmla="*/ 148335 w 235711"/>
              <a:gd name="connsiteY5" fmla="*/ 193293 h 202438"/>
              <a:gd name="connsiteX6" fmla="*/ 85725 w 235711"/>
              <a:gd name="connsiteY6" fmla="*/ 193293 h 202438"/>
              <a:gd name="connsiteX7" fmla="*/ 9144 w 235711"/>
              <a:gd name="connsiteY7" fmla="*/ 9143 h 202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35711" h="202438">
                <a:moveTo>
                  <a:pt x="9144" y="9143"/>
                </a:moveTo>
                <a:lnTo>
                  <a:pt x="82549" y="9143"/>
                </a:lnTo>
                <a:lnTo>
                  <a:pt x="118236" y="125857"/>
                </a:lnTo>
                <a:lnTo>
                  <a:pt x="155321" y="9143"/>
                </a:lnTo>
                <a:lnTo>
                  <a:pt x="226567" y="9143"/>
                </a:lnTo>
                <a:lnTo>
                  <a:pt x="148335" y="193293"/>
                </a:lnTo>
                <a:lnTo>
                  <a:pt x="85725" y="193293"/>
                </a:lnTo>
                <a:lnTo>
                  <a:pt x="9144" y="914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3931793" y="403478"/>
            <a:ext cx="130429" cy="277241"/>
          </a:xfrm>
          <a:custGeom>
            <a:avLst/>
            <a:gdLst>
              <a:gd name="connsiteX0" fmla="*/ 50546 w 130429"/>
              <a:gd name="connsiteY0" fmla="*/ 9143 h 277241"/>
              <a:gd name="connsiteX1" fmla="*/ 121285 w 130429"/>
              <a:gd name="connsiteY1" fmla="*/ 9143 h 277241"/>
              <a:gd name="connsiteX2" fmla="*/ 121285 w 130429"/>
              <a:gd name="connsiteY2" fmla="*/ 187833 h 277241"/>
              <a:gd name="connsiteX3" fmla="*/ 116459 w 130429"/>
              <a:gd name="connsiteY3" fmla="*/ 236220 h 277241"/>
              <a:gd name="connsiteX4" fmla="*/ 98170 w 130429"/>
              <a:gd name="connsiteY4" fmla="*/ 259207 h 277241"/>
              <a:gd name="connsiteX5" fmla="*/ 59944 w 130429"/>
              <a:gd name="connsiteY5" fmla="*/ 268097 h 277241"/>
              <a:gd name="connsiteX6" fmla="*/ 9144 w 130429"/>
              <a:gd name="connsiteY6" fmla="*/ 262001 h 277241"/>
              <a:gd name="connsiteX7" fmla="*/ 19685 w 130429"/>
              <a:gd name="connsiteY7" fmla="*/ 210692 h 277241"/>
              <a:gd name="connsiteX8" fmla="*/ 32258 w 130429"/>
              <a:gd name="connsiteY8" fmla="*/ 212343 h 277241"/>
              <a:gd name="connsiteX9" fmla="*/ 45974 w 130429"/>
              <a:gd name="connsiteY9" fmla="*/ 206248 h 277241"/>
              <a:gd name="connsiteX10" fmla="*/ 50546 w 130429"/>
              <a:gd name="connsiteY10" fmla="*/ 181737 h 277241"/>
              <a:gd name="connsiteX11" fmla="*/ 50546 w 130429"/>
              <a:gd name="connsiteY11" fmla="*/ 9143 h 277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30429" h="277241">
                <a:moveTo>
                  <a:pt x="50546" y="9143"/>
                </a:moveTo>
                <a:lnTo>
                  <a:pt x="121285" y="9143"/>
                </a:lnTo>
                <a:lnTo>
                  <a:pt x="121285" y="187833"/>
                </a:lnTo>
                <a:cubicBezTo>
                  <a:pt x="121285" y="210566"/>
                  <a:pt x="119634" y="226695"/>
                  <a:pt x="116459" y="236220"/>
                </a:cubicBezTo>
                <a:cubicBezTo>
                  <a:pt x="113157" y="245618"/>
                  <a:pt x="107060" y="253365"/>
                  <a:pt x="98170" y="259207"/>
                </a:cubicBezTo>
                <a:cubicBezTo>
                  <a:pt x="89154" y="265176"/>
                  <a:pt x="76454" y="268097"/>
                  <a:pt x="59944" y="268097"/>
                </a:cubicBezTo>
                <a:cubicBezTo>
                  <a:pt x="46355" y="268097"/>
                  <a:pt x="29336" y="266065"/>
                  <a:pt x="9144" y="262001"/>
                </a:cubicBezTo>
                <a:lnTo>
                  <a:pt x="19685" y="210692"/>
                </a:lnTo>
                <a:cubicBezTo>
                  <a:pt x="25400" y="211836"/>
                  <a:pt x="29590" y="212343"/>
                  <a:pt x="32258" y="212343"/>
                </a:cubicBezTo>
                <a:cubicBezTo>
                  <a:pt x="38227" y="212343"/>
                  <a:pt x="42798" y="210311"/>
                  <a:pt x="45974" y="206248"/>
                </a:cubicBezTo>
                <a:cubicBezTo>
                  <a:pt x="49021" y="202184"/>
                  <a:pt x="50546" y="193929"/>
                  <a:pt x="50546" y="181737"/>
                </a:cubicBezTo>
                <a:lnTo>
                  <a:pt x="50546" y="914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2726182" y="403478"/>
            <a:ext cx="212978" cy="206629"/>
          </a:xfrm>
          <a:custGeom>
            <a:avLst/>
            <a:gdLst>
              <a:gd name="connsiteX0" fmla="*/ 9144 w 212978"/>
              <a:gd name="connsiteY0" fmla="*/ 9143 h 206629"/>
              <a:gd name="connsiteX1" fmla="*/ 80136 w 212978"/>
              <a:gd name="connsiteY1" fmla="*/ 9143 h 206629"/>
              <a:gd name="connsiteX2" fmla="*/ 80136 w 212978"/>
              <a:gd name="connsiteY2" fmla="*/ 110490 h 206629"/>
              <a:gd name="connsiteX3" fmla="*/ 86486 w 212978"/>
              <a:gd name="connsiteY3" fmla="*/ 135128 h 206629"/>
              <a:gd name="connsiteX4" fmla="*/ 104520 w 212978"/>
              <a:gd name="connsiteY4" fmla="*/ 142367 h 206629"/>
              <a:gd name="connsiteX5" fmla="*/ 125222 w 212978"/>
              <a:gd name="connsiteY5" fmla="*/ 132588 h 206629"/>
              <a:gd name="connsiteX6" fmla="*/ 133350 w 212978"/>
              <a:gd name="connsiteY6" fmla="*/ 97790 h 206629"/>
              <a:gd name="connsiteX7" fmla="*/ 133350 w 212978"/>
              <a:gd name="connsiteY7" fmla="*/ 9143 h 206629"/>
              <a:gd name="connsiteX8" fmla="*/ 203834 w 212978"/>
              <a:gd name="connsiteY8" fmla="*/ 9143 h 206629"/>
              <a:gd name="connsiteX9" fmla="*/ 203834 w 212978"/>
              <a:gd name="connsiteY9" fmla="*/ 193293 h 206629"/>
              <a:gd name="connsiteX10" fmla="*/ 138048 w 212978"/>
              <a:gd name="connsiteY10" fmla="*/ 193293 h 206629"/>
              <a:gd name="connsiteX11" fmla="*/ 138048 w 212978"/>
              <a:gd name="connsiteY11" fmla="*/ 163576 h 206629"/>
              <a:gd name="connsiteX12" fmla="*/ 108204 w 212978"/>
              <a:gd name="connsiteY12" fmla="*/ 189738 h 206629"/>
              <a:gd name="connsiteX13" fmla="*/ 71373 w 212978"/>
              <a:gd name="connsiteY13" fmla="*/ 197485 h 206629"/>
              <a:gd name="connsiteX14" fmla="*/ 25780 w 212978"/>
              <a:gd name="connsiteY14" fmla="*/ 180086 h 206629"/>
              <a:gd name="connsiteX15" fmla="*/ 9144 w 212978"/>
              <a:gd name="connsiteY15" fmla="*/ 126365 h 206629"/>
              <a:gd name="connsiteX16" fmla="*/ 9144 w 212978"/>
              <a:gd name="connsiteY16" fmla="*/ 9143 h 2066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12978" h="206629">
                <a:moveTo>
                  <a:pt x="9144" y="9143"/>
                </a:moveTo>
                <a:lnTo>
                  <a:pt x="80136" y="9143"/>
                </a:lnTo>
                <a:lnTo>
                  <a:pt x="80136" y="110490"/>
                </a:lnTo>
                <a:cubicBezTo>
                  <a:pt x="80136" y="122047"/>
                  <a:pt x="82169" y="130175"/>
                  <a:pt x="86486" y="135128"/>
                </a:cubicBezTo>
                <a:cubicBezTo>
                  <a:pt x="90804" y="139953"/>
                  <a:pt x="96773" y="142367"/>
                  <a:pt x="104520" y="142367"/>
                </a:cubicBezTo>
                <a:cubicBezTo>
                  <a:pt x="112902" y="142367"/>
                  <a:pt x="119888" y="139065"/>
                  <a:pt x="125222" y="132588"/>
                </a:cubicBezTo>
                <a:cubicBezTo>
                  <a:pt x="130555" y="126238"/>
                  <a:pt x="133350" y="114553"/>
                  <a:pt x="133350" y="97790"/>
                </a:cubicBezTo>
                <a:lnTo>
                  <a:pt x="133350" y="9143"/>
                </a:lnTo>
                <a:lnTo>
                  <a:pt x="203834" y="9143"/>
                </a:lnTo>
                <a:lnTo>
                  <a:pt x="203834" y="193293"/>
                </a:lnTo>
                <a:lnTo>
                  <a:pt x="138048" y="193293"/>
                </a:lnTo>
                <a:lnTo>
                  <a:pt x="138048" y="163576"/>
                </a:lnTo>
                <a:cubicBezTo>
                  <a:pt x="128142" y="175768"/>
                  <a:pt x="118236" y="184530"/>
                  <a:pt x="108204" y="189738"/>
                </a:cubicBezTo>
                <a:cubicBezTo>
                  <a:pt x="98297" y="194945"/>
                  <a:pt x="85978" y="197485"/>
                  <a:pt x="71373" y="197485"/>
                </a:cubicBezTo>
                <a:cubicBezTo>
                  <a:pt x="51942" y="197485"/>
                  <a:pt x="36702" y="191642"/>
                  <a:pt x="25780" y="180086"/>
                </a:cubicBezTo>
                <a:cubicBezTo>
                  <a:pt x="14732" y="168402"/>
                  <a:pt x="9144" y="150622"/>
                  <a:pt x="9144" y="126365"/>
                </a:cubicBezTo>
                <a:lnTo>
                  <a:pt x="9144" y="914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2214118" y="403478"/>
            <a:ext cx="212979" cy="206629"/>
          </a:xfrm>
          <a:custGeom>
            <a:avLst/>
            <a:gdLst>
              <a:gd name="connsiteX0" fmla="*/ 9144 w 212979"/>
              <a:gd name="connsiteY0" fmla="*/ 9143 h 206629"/>
              <a:gd name="connsiteX1" fmla="*/ 80137 w 212979"/>
              <a:gd name="connsiteY1" fmla="*/ 9143 h 206629"/>
              <a:gd name="connsiteX2" fmla="*/ 80137 w 212979"/>
              <a:gd name="connsiteY2" fmla="*/ 110490 h 206629"/>
              <a:gd name="connsiteX3" fmla="*/ 86487 w 212979"/>
              <a:gd name="connsiteY3" fmla="*/ 135128 h 206629"/>
              <a:gd name="connsiteX4" fmla="*/ 104521 w 212979"/>
              <a:gd name="connsiteY4" fmla="*/ 142367 h 206629"/>
              <a:gd name="connsiteX5" fmla="*/ 125222 w 212979"/>
              <a:gd name="connsiteY5" fmla="*/ 132588 h 206629"/>
              <a:gd name="connsiteX6" fmla="*/ 133350 w 212979"/>
              <a:gd name="connsiteY6" fmla="*/ 97790 h 206629"/>
              <a:gd name="connsiteX7" fmla="*/ 133350 w 212979"/>
              <a:gd name="connsiteY7" fmla="*/ 9143 h 206629"/>
              <a:gd name="connsiteX8" fmla="*/ 203835 w 212979"/>
              <a:gd name="connsiteY8" fmla="*/ 9143 h 206629"/>
              <a:gd name="connsiteX9" fmla="*/ 203835 w 212979"/>
              <a:gd name="connsiteY9" fmla="*/ 193293 h 206629"/>
              <a:gd name="connsiteX10" fmla="*/ 138048 w 212979"/>
              <a:gd name="connsiteY10" fmla="*/ 193293 h 206629"/>
              <a:gd name="connsiteX11" fmla="*/ 138048 w 212979"/>
              <a:gd name="connsiteY11" fmla="*/ 163576 h 206629"/>
              <a:gd name="connsiteX12" fmla="*/ 108204 w 212979"/>
              <a:gd name="connsiteY12" fmla="*/ 189738 h 206629"/>
              <a:gd name="connsiteX13" fmla="*/ 71373 w 212979"/>
              <a:gd name="connsiteY13" fmla="*/ 197485 h 206629"/>
              <a:gd name="connsiteX14" fmla="*/ 25781 w 212979"/>
              <a:gd name="connsiteY14" fmla="*/ 180086 h 206629"/>
              <a:gd name="connsiteX15" fmla="*/ 9144 w 212979"/>
              <a:gd name="connsiteY15" fmla="*/ 126365 h 206629"/>
              <a:gd name="connsiteX16" fmla="*/ 9144 w 212979"/>
              <a:gd name="connsiteY16" fmla="*/ 9143 h 2066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12979" h="206629">
                <a:moveTo>
                  <a:pt x="9144" y="9143"/>
                </a:moveTo>
                <a:lnTo>
                  <a:pt x="80137" y="9143"/>
                </a:lnTo>
                <a:lnTo>
                  <a:pt x="80137" y="110490"/>
                </a:lnTo>
                <a:cubicBezTo>
                  <a:pt x="80137" y="122047"/>
                  <a:pt x="82169" y="130175"/>
                  <a:pt x="86487" y="135128"/>
                </a:cubicBezTo>
                <a:cubicBezTo>
                  <a:pt x="90804" y="139953"/>
                  <a:pt x="96773" y="142367"/>
                  <a:pt x="104521" y="142367"/>
                </a:cubicBezTo>
                <a:cubicBezTo>
                  <a:pt x="112902" y="142367"/>
                  <a:pt x="119888" y="139065"/>
                  <a:pt x="125222" y="132588"/>
                </a:cubicBezTo>
                <a:cubicBezTo>
                  <a:pt x="130556" y="126238"/>
                  <a:pt x="133350" y="114553"/>
                  <a:pt x="133350" y="97790"/>
                </a:cubicBezTo>
                <a:lnTo>
                  <a:pt x="133350" y="9143"/>
                </a:lnTo>
                <a:lnTo>
                  <a:pt x="203835" y="9143"/>
                </a:lnTo>
                <a:lnTo>
                  <a:pt x="203835" y="193293"/>
                </a:lnTo>
                <a:lnTo>
                  <a:pt x="138048" y="193293"/>
                </a:lnTo>
                <a:lnTo>
                  <a:pt x="138048" y="163576"/>
                </a:lnTo>
                <a:cubicBezTo>
                  <a:pt x="128142" y="175768"/>
                  <a:pt x="118237" y="184530"/>
                  <a:pt x="108204" y="189738"/>
                </a:cubicBezTo>
                <a:cubicBezTo>
                  <a:pt x="98298" y="194945"/>
                  <a:pt x="85979" y="197485"/>
                  <a:pt x="71373" y="197485"/>
                </a:cubicBezTo>
                <a:cubicBezTo>
                  <a:pt x="51942" y="197485"/>
                  <a:pt x="36702" y="191642"/>
                  <a:pt x="25781" y="180086"/>
                </a:cubicBezTo>
                <a:cubicBezTo>
                  <a:pt x="14732" y="168402"/>
                  <a:pt x="9144" y="150622"/>
                  <a:pt x="9144" y="126365"/>
                </a:cubicBezTo>
                <a:lnTo>
                  <a:pt x="9144" y="914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7981951" y="399415"/>
            <a:ext cx="231520" cy="210692"/>
          </a:xfrm>
          <a:custGeom>
            <a:avLst/>
            <a:gdLst>
              <a:gd name="connsiteX0" fmla="*/ 113156 w 231520"/>
              <a:gd name="connsiteY0" fmla="*/ 9143 h 210692"/>
              <a:gd name="connsiteX1" fmla="*/ 175640 w 231520"/>
              <a:gd name="connsiteY1" fmla="*/ 21082 h 210692"/>
              <a:gd name="connsiteX2" fmla="*/ 210438 w 231520"/>
              <a:gd name="connsiteY2" fmla="*/ 55752 h 210692"/>
              <a:gd name="connsiteX3" fmla="*/ 222376 w 231520"/>
              <a:gd name="connsiteY3" fmla="*/ 114807 h 210692"/>
              <a:gd name="connsiteX4" fmla="*/ 222376 w 231520"/>
              <a:gd name="connsiteY4" fmla="*/ 122809 h 210692"/>
              <a:gd name="connsiteX5" fmla="*/ 80898 w 231520"/>
              <a:gd name="connsiteY5" fmla="*/ 122809 h 210692"/>
              <a:gd name="connsiteX6" fmla="*/ 90168 w 231520"/>
              <a:gd name="connsiteY6" fmla="*/ 148209 h 210692"/>
              <a:gd name="connsiteX7" fmla="*/ 116839 w 231520"/>
              <a:gd name="connsiteY7" fmla="*/ 160146 h 210692"/>
              <a:gd name="connsiteX8" fmla="*/ 136524 w 231520"/>
              <a:gd name="connsiteY8" fmla="*/ 154940 h 210692"/>
              <a:gd name="connsiteX9" fmla="*/ 148843 w 231520"/>
              <a:gd name="connsiteY9" fmla="*/ 143255 h 210692"/>
              <a:gd name="connsiteX10" fmla="*/ 218439 w 231520"/>
              <a:gd name="connsiteY10" fmla="*/ 149732 h 210692"/>
              <a:gd name="connsiteX11" fmla="*/ 179958 w 231520"/>
              <a:gd name="connsiteY11" fmla="*/ 189483 h 210692"/>
              <a:gd name="connsiteX12" fmla="*/ 115188 w 231520"/>
              <a:gd name="connsiteY12" fmla="*/ 201548 h 210692"/>
              <a:gd name="connsiteX13" fmla="*/ 57656 w 231520"/>
              <a:gd name="connsiteY13" fmla="*/ 191261 h 210692"/>
              <a:gd name="connsiteX14" fmla="*/ 22986 w 231520"/>
              <a:gd name="connsiteY14" fmla="*/ 158495 h 210692"/>
              <a:gd name="connsiteX15" fmla="*/ 9143 w 231520"/>
              <a:gd name="connsiteY15" fmla="*/ 105663 h 210692"/>
              <a:gd name="connsiteX16" fmla="*/ 36829 w 231520"/>
              <a:gd name="connsiteY16" fmla="*/ 35813 h 210692"/>
              <a:gd name="connsiteX17" fmla="*/ 113156 w 231520"/>
              <a:gd name="connsiteY17" fmla="*/ 9143 h 210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31520" h="210692">
                <a:moveTo>
                  <a:pt x="113156" y="9143"/>
                </a:moveTo>
                <a:cubicBezTo>
                  <a:pt x="139572" y="9143"/>
                  <a:pt x="160273" y="13080"/>
                  <a:pt x="175640" y="21082"/>
                </a:cubicBezTo>
                <a:cubicBezTo>
                  <a:pt x="190880" y="29082"/>
                  <a:pt x="202437" y="40640"/>
                  <a:pt x="210438" y="55752"/>
                </a:cubicBezTo>
                <a:cubicBezTo>
                  <a:pt x="218439" y="70865"/>
                  <a:pt x="222376" y="90551"/>
                  <a:pt x="222376" y="114807"/>
                </a:cubicBezTo>
                <a:lnTo>
                  <a:pt x="222376" y="122809"/>
                </a:lnTo>
                <a:lnTo>
                  <a:pt x="80898" y="122809"/>
                </a:lnTo>
                <a:cubicBezTo>
                  <a:pt x="82168" y="134111"/>
                  <a:pt x="85216" y="142621"/>
                  <a:pt x="90168" y="148209"/>
                </a:cubicBezTo>
                <a:cubicBezTo>
                  <a:pt x="96900" y="156082"/>
                  <a:pt x="105790" y="160146"/>
                  <a:pt x="116839" y="160146"/>
                </a:cubicBezTo>
                <a:cubicBezTo>
                  <a:pt x="123697" y="160146"/>
                  <a:pt x="130301" y="158368"/>
                  <a:pt x="136524" y="154940"/>
                </a:cubicBezTo>
                <a:cubicBezTo>
                  <a:pt x="140334" y="152780"/>
                  <a:pt x="144525" y="148843"/>
                  <a:pt x="148843" y="143255"/>
                </a:cubicBezTo>
                <a:lnTo>
                  <a:pt x="218439" y="149732"/>
                </a:lnTo>
                <a:cubicBezTo>
                  <a:pt x="207771" y="168274"/>
                  <a:pt x="194943" y="181482"/>
                  <a:pt x="179958" y="189483"/>
                </a:cubicBezTo>
                <a:cubicBezTo>
                  <a:pt x="164845" y="197484"/>
                  <a:pt x="143382" y="201548"/>
                  <a:pt x="115188" y="201548"/>
                </a:cubicBezTo>
                <a:cubicBezTo>
                  <a:pt x="90803" y="201548"/>
                  <a:pt x="71626" y="198120"/>
                  <a:pt x="57656" y="191261"/>
                </a:cubicBezTo>
                <a:cubicBezTo>
                  <a:pt x="43687" y="184403"/>
                  <a:pt x="32130" y="173482"/>
                  <a:pt x="22986" y="158495"/>
                </a:cubicBezTo>
                <a:cubicBezTo>
                  <a:pt x="13715" y="143509"/>
                  <a:pt x="9143" y="125856"/>
                  <a:pt x="9143" y="105663"/>
                </a:cubicBezTo>
                <a:cubicBezTo>
                  <a:pt x="9143" y="76834"/>
                  <a:pt x="18414" y="53593"/>
                  <a:pt x="36829" y="35813"/>
                </a:cubicBezTo>
                <a:cubicBezTo>
                  <a:pt x="55243" y="18033"/>
                  <a:pt x="80643" y="9143"/>
                  <a:pt x="113156" y="914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7626985" y="399415"/>
            <a:ext cx="229870" cy="210692"/>
          </a:xfrm>
          <a:custGeom>
            <a:avLst/>
            <a:gdLst>
              <a:gd name="connsiteX0" fmla="*/ 114426 w 229870"/>
              <a:gd name="connsiteY0" fmla="*/ 9143 h 210692"/>
              <a:gd name="connsiteX1" fmla="*/ 197991 w 229870"/>
              <a:gd name="connsiteY1" fmla="*/ 41147 h 210692"/>
              <a:gd name="connsiteX2" fmla="*/ 220726 w 229870"/>
              <a:gd name="connsiteY2" fmla="*/ 104774 h 210692"/>
              <a:gd name="connsiteX3" fmla="*/ 192531 w 229870"/>
              <a:gd name="connsiteY3" fmla="*/ 174371 h 210692"/>
              <a:gd name="connsiteX4" fmla="*/ 114553 w 229870"/>
              <a:gd name="connsiteY4" fmla="*/ 201548 h 210692"/>
              <a:gd name="connsiteX5" fmla="*/ 42798 w 229870"/>
              <a:gd name="connsiteY5" fmla="*/ 179070 h 210692"/>
              <a:gd name="connsiteX6" fmla="*/ 9143 w 229870"/>
              <a:gd name="connsiteY6" fmla="*/ 105790 h 210692"/>
              <a:gd name="connsiteX7" fmla="*/ 37591 w 229870"/>
              <a:gd name="connsiteY7" fmla="*/ 36448 h 210692"/>
              <a:gd name="connsiteX8" fmla="*/ 114426 w 229870"/>
              <a:gd name="connsiteY8" fmla="*/ 9143 h 210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9870" h="210692">
                <a:moveTo>
                  <a:pt x="114426" y="9143"/>
                </a:moveTo>
                <a:cubicBezTo>
                  <a:pt x="151256" y="9143"/>
                  <a:pt x="179196" y="19811"/>
                  <a:pt x="197991" y="41147"/>
                </a:cubicBezTo>
                <a:cubicBezTo>
                  <a:pt x="213105" y="58420"/>
                  <a:pt x="220726" y="79628"/>
                  <a:pt x="220726" y="104774"/>
                </a:cubicBezTo>
                <a:cubicBezTo>
                  <a:pt x="220726" y="133095"/>
                  <a:pt x="211327" y="156336"/>
                  <a:pt x="192531" y="174371"/>
                </a:cubicBezTo>
                <a:cubicBezTo>
                  <a:pt x="173735" y="192532"/>
                  <a:pt x="147827" y="201548"/>
                  <a:pt x="114553" y="201548"/>
                </a:cubicBezTo>
                <a:cubicBezTo>
                  <a:pt x="84962" y="201548"/>
                  <a:pt x="61086" y="194055"/>
                  <a:pt x="42798" y="179070"/>
                </a:cubicBezTo>
                <a:cubicBezTo>
                  <a:pt x="20446" y="160401"/>
                  <a:pt x="9143" y="136016"/>
                  <a:pt x="9143" y="105790"/>
                </a:cubicBezTo>
                <a:cubicBezTo>
                  <a:pt x="9143" y="77723"/>
                  <a:pt x="18668" y="54609"/>
                  <a:pt x="37591" y="36448"/>
                </a:cubicBezTo>
                <a:cubicBezTo>
                  <a:pt x="56641" y="18160"/>
                  <a:pt x="82168" y="9143"/>
                  <a:pt x="114426" y="914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6687440" y="399415"/>
            <a:ext cx="214121" cy="210692"/>
          </a:xfrm>
          <a:custGeom>
            <a:avLst/>
            <a:gdLst>
              <a:gd name="connsiteX0" fmla="*/ 106425 w 214121"/>
              <a:gd name="connsiteY0" fmla="*/ 9143 h 210692"/>
              <a:gd name="connsiteX1" fmla="*/ 155066 w 214121"/>
              <a:gd name="connsiteY1" fmla="*/ 14096 h 210692"/>
              <a:gd name="connsiteX2" fmla="*/ 181227 w 214121"/>
              <a:gd name="connsiteY2" fmla="*/ 29717 h 210692"/>
              <a:gd name="connsiteX3" fmla="*/ 198754 w 214121"/>
              <a:gd name="connsiteY3" fmla="*/ 58292 h 210692"/>
              <a:gd name="connsiteX4" fmla="*/ 131825 w 214121"/>
              <a:gd name="connsiteY4" fmla="*/ 64896 h 210692"/>
              <a:gd name="connsiteX5" fmla="*/ 123062 w 214121"/>
              <a:gd name="connsiteY5" fmla="*/ 51942 h 210692"/>
              <a:gd name="connsiteX6" fmla="*/ 102996 w 214121"/>
              <a:gd name="connsiteY6" fmla="*/ 46354 h 210692"/>
              <a:gd name="connsiteX7" fmla="*/ 85597 w 214121"/>
              <a:gd name="connsiteY7" fmla="*/ 50672 h 210692"/>
              <a:gd name="connsiteX8" fmla="*/ 80136 w 214121"/>
              <a:gd name="connsiteY8" fmla="*/ 60959 h 210692"/>
              <a:gd name="connsiteX9" fmla="*/ 86994 w 214121"/>
              <a:gd name="connsiteY9" fmla="*/ 71120 h 210692"/>
              <a:gd name="connsiteX10" fmla="*/ 117219 w 214121"/>
              <a:gd name="connsiteY10" fmla="*/ 77342 h 210692"/>
              <a:gd name="connsiteX11" fmla="*/ 169544 w 214121"/>
              <a:gd name="connsiteY11" fmla="*/ 88391 h 210692"/>
              <a:gd name="connsiteX12" fmla="*/ 195833 w 214121"/>
              <a:gd name="connsiteY12" fmla="*/ 108711 h 210692"/>
              <a:gd name="connsiteX13" fmla="*/ 204977 w 214121"/>
              <a:gd name="connsiteY13" fmla="*/ 137667 h 210692"/>
              <a:gd name="connsiteX14" fmla="*/ 195325 w 214121"/>
              <a:gd name="connsiteY14" fmla="*/ 168655 h 210692"/>
              <a:gd name="connsiteX15" fmla="*/ 164972 w 214121"/>
              <a:gd name="connsiteY15" fmla="*/ 192659 h 210692"/>
              <a:gd name="connsiteX16" fmla="*/ 108584 w 214121"/>
              <a:gd name="connsiteY16" fmla="*/ 201548 h 210692"/>
              <a:gd name="connsiteX17" fmla="*/ 36702 w 214121"/>
              <a:gd name="connsiteY17" fmla="*/ 187197 h 210692"/>
              <a:gd name="connsiteX18" fmla="*/ 9143 w 214121"/>
              <a:gd name="connsiteY18" fmla="*/ 146303 h 210692"/>
              <a:gd name="connsiteX19" fmla="*/ 79247 w 214121"/>
              <a:gd name="connsiteY19" fmla="*/ 139699 h 210692"/>
              <a:gd name="connsiteX20" fmla="*/ 91312 w 214121"/>
              <a:gd name="connsiteY20" fmla="*/ 157479 h 210692"/>
              <a:gd name="connsiteX21" fmla="*/ 112140 w 214121"/>
              <a:gd name="connsiteY21" fmla="*/ 162940 h 210692"/>
              <a:gd name="connsiteX22" fmla="*/ 134237 w 214121"/>
              <a:gd name="connsiteY22" fmla="*/ 156844 h 210692"/>
              <a:gd name="connsiteX23" fmla="*/ 140206 w 214121"/>
              <a:gd name="connsiteY23" fmla="*/ 145541 h 210692"/>
              <a:gd name="connsiteX24" fmla="*/ 132333 w 214121"/>
              <a:gd name="connsiteY24" fmla="*/ 133857 h 210692"/>
              <a:gd name="connsiteX25" fmla="*/ 101979 w 214121"/>
              <a:gd name="connsiteY25" fmla="*/ 126491 h 210692"/>
              <a:gd name="connsiteX26" fmla="*/ 50926 w 214121"/>
              <a:gd name="connsiteY26" fmla="*/ 114680 h 210692"/>
              <a:gd name="connsiteX27" fmla="*/ 26796 w 214121"/>
              <a:gd name="connsiteY27" fmla="*/ 96265 h 210692"/>
              <a:gd name="connsiteX28" fmla="*/ 17017 w 214121"/>
              <a:gd name="connsiteY28" fmla="*/ 66547 h 210692"/>
              <a:gd name="connsiteX29" fmla="*/ 27558 w 214121"/>
              <a:gd name="connsiteY29" fmla="*/ 35305 h 210692"/>
              <a:gd name="connsiteX30" fmla="*/ 56641 w 214121"/>
              <a:gd name="connsiteY30" fmla="*/ 15621 h 210692"/>
              <a:gd name="connsiteX31" fmla="*/ 106425 w 214121"/>
              <a:gd name="connsiteY31" fmla="*/ 9143 h 210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214121" h="210692">
                <a:moveTo>
                  <a:pt x="106425" y="9143"/>
                </a:moveTo>
                <a:cubicBezTo>
                  <a:pt x="128396" y="9143"/>
                  <a:pt x="144652" y="10794"/>
                  <a:pt x="155066" y="14096"/>
                </a:cubicBezTo>
                <a:cubicBezTo>
                  <a:pt x="165606" y="17525"/>
                  <a:pt x="174243" y="22732"/>
                  <a:pt x="181227" y="29717"/>
                </a:cubicBezTo>
                <a:cubicBezTo>
                  <a:pt x="188213" y="36829"/>
                  <a:pt x="194054" y="46354"/>
                  <a:pt x="198754" y="58292"/>
                </a:cubicBezTo>
                <a:lnTo>
                  <a:pt x="131825" y="64896"/>
                </a:lnTo>
                <a:cubicBezTo>
                  <a:pt x="130047" y="59054"/>
                  <a:pt x="127126" y="54736"/>
                  <a:pt x="123062" y="51942"/>
                </a:cubicBezTo>
                <a:cubicBezTo>
                  <a:pt x="117601" y="48259"/>
                  <a:pt x="110869" y="46354"/>
                  <a:pt x="102996" y="46354"/>
                </a:cubicBezTo>
                <a:cubicBezTo>
                  <a:pt x="94994" y="46354"/>
                  <a:pt x="89153" y="47751"/>
                  <a:pt x="85597" y="50672"/>
                </a:cubicBezTo>
                <a:cubicBezTo>
                  <a:pt x="81914" y="53466"/>
                  <a:pt x="80136" y="56895"/>
                  <a:pt x="80136" y="60959"/>
                </a:cubicBezTo>
                <a:cubicBezTo>
                  <a:pt x="80136" y="65404"/>
                  <a:pt x="82422" y="68833"/>
                  <a:pt x="86994" y="71120"/>
                </a:cubicBezTo>
                <a:cubicBezTo>
                  <a:pt x="91693" y="73405"/>
                  <a:pt x="101726" y="75564"/>
                  <a:pt x="117219" y="77342"/>
                </a:cubicBezTo>
                <a:cubicBezTo>
                  <a:pt x="140714" y="80009"/>
                  <a:pt x="158114" y="83692"/>
                  <a:pt x="169544" y="88391"/>
                </a:cubicBezTo>
                <a:cubicBezTo>
                  <a:pt x="180974" y="93217"/>
                  <a:pt x="189737" y="99948"/>
                  <a:pt x="195833" y="108711"/>
                </a:cubicBezTo>
                <a:cubicBezTo>
                  <a:pt x="201929" y="117474"/>
                  <a:pt x="204977" y="127126"/>
                  <a:pt x="204977" y="137667"/>
                </a:cubicBezTo>
                <a:cubicBezTo>
                  <a:pt x="204977" y="148209"/>
                  <a:pt x="201675" y="158622"/>
                  <a:pt x="195325" y="168655"/>
                </a:cubicBezTo>
                <a:cubicBezTo>
                  <a:pt x="188848" y="178689"/>
                  <a:pt x="178814" y="186690"/>
                  <a:pt x="164972" y="192659"/>
                </a:cubicBezTo>
                <a:cubicBezTo>
                  <a:pt x="151129" y="198627"/>
                  <a:pt x="132333" y="201548"/>
                  <a:pt x="108584" y="201548"/>
                </a:cubicBezTo>
                <a:cubicBezTo>
                  <a:pt x="74929" y="201548"/>
                  <a:pt x="50926" y="196722"/>
                  <a:pt x="36702" y="187197"/>
                </a:cubicBezTo>
                <a:cubicBezTo>
                  <a:pt x="22351" y="177545"/>
                  <a:pt x="13206" y="163956"/>
                  <a:pt x="9143" y="146303"/>
                </a:cubicBezTo>
                <a:lnTo>
                  <a:pt x="79247" y="139699"/>
                </a:lnTo>
                <a:cubicBezTo>
                  <a:pt x="82167" y="147954"/>
                  <a:pt x="86104" y="153923"/>
                  <a:pt x="91312" y="157479"/>
                </a:cubicBezTo>
                <a:cubicBezTo>
                  <a:pt x="96518" y="161163"/>
                  <a:pt x="103504" y="162940"/>
                  <a:pt x="112140" y="162940"/>
                </a:cubicBezTo>
                <a:cubicBezTo>
                  <a:pt x="121664" y="162940"/>
                  <a:pt x="129031" y="160909"/>
                  <a:pt x="134237" y="156844"/>
                </a:cubicBezTo>
                <a:cubicBezTo>
                  <a:pt x="138175" y="153796"/>
                  <a:pt x="140206" y="150113"/>
                  <a:pt x="140206" y="145541"/>
                </a:cubicBezTo>
                <a:cubicBezTo>
                  <a:pt x="140206" y="140461"/>
                  <a:pt x="137540" y="136524"/>
                  <a:pt x="132333" y="133857"/>
                </a:cubicBezTo>
                <a:cubicBezTo>
                  <a:pt x="128523" y="131825"/>
                  <a:pt x="118363" y="129413"/>
                  <a:pt x="101979" y="126491"/>
                </a:cubicBezTo>
                <a:cubicBezTo>
                  <a:pt x="77468" y="122301"/>
                  <a:pt x="60451" y="118363"/>
                  <a:pt x="50926" y="114680"/>
                </a:cubicBezTo>
                <a:cubicBezTo>
                  <a:pt x="41401" y="110997"/>
                  <a:pt x="33273" y="104901"/>
                  <a:pt x="26796" y="96265"/>
                </a:cubicBezTo>
                <a:cubicBezTo>
                  <a:pt x="20191" y="87629"/>
                  <a:pt x="17017" y="77723"/>
                  <a:pt x="17017" y="66547"/>
                </a:cubicBezTo>
                <a:cubicBezTo>
                  <a:pt x="17017" y="54482"/>
                  <a:pt x="20446" y="44068"/>
                  <a:pt x="27558" y="35305"/>
                </a:cubicBezTo>
                <a:cubicBezTo>
                  <a:pt x="34669" y="26542"/>
                  <a:pt x="44322" y="19939"/>
                  <a:pt x="56641" y="15621"/>
                </a:cubicBezTo>
                <a:cubicBezTo>
                  <a:pt x="69087" y="11302"/>
                  <a:pt x="85597" y="9143"/>
                  <a:pt x="106425" y="914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6455029" y="399415"/>
            <a:ext cx="229869" cy="210692"/>
          </a:xfrm>
          <a:custGeom>
            <a:avLst/>
            <a:gdLst>
              <a:gd name="connsiteX0" fmla="*/ 114427 w 229869"/>
              <a:gd name="connsiteY0" fmla="*/ 9143 h 210692"/>
              <a:gd name="connsiteX1" fmla="*/ 197992 w 229869"/>
              <a:gd name="connsiteY1" fmla="*/ 41147 h 210692"/>
              <a:gd name="connsiteX2" fmla="*/ 220725 w 229869"/>
              <a:gd name="connsiteY2" fmla="*/ 104774 h 210692"/>
              <a:gd name="connsiteX3" fmla="*/ 192532 w 229869"/>
              <a:gd name="connsiteY3" fmla="*/ 174371 h 210692"/>
              <a:gd name="connsiteX4" fmla="*/ 114554 w 229869"/>
              <a:gd name="connsiteY4" fmla="*/ 201548 h 210692"/>
              <a:gd name="connsiteX5" fmla="*/ 42799 w 229869"/>
              <a:gd name="connsiteY5" fmla="*/ 179070 h 210692"/>
              <a:gd name="connsiteX6" fmla="*/ 9144 w 229869"/>
              <a:gd name="connsiteY6" fmla="*/ 105790 h 210692"/>
              <a:gd name="connsiteX7" fmla="*/ 37592 w 229869"/>
              <a:gd name="connsiteY7" fmla="*/ 36448 h 210692"/>
              <a:gd name="connsiteX8" fmla="*/ 114427 w 229869"/>
              <a:gd name="connsiteY8" fmla="*/ 9143 h 210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9869" h="210692">
                <a:moveTo>
                  <a:pt x="114427" y="9143"/>
                </a:moveTo>
                <a:cubicBezTo>
                  <a:pt x="151257" y="9143"/>
                  <a:pt x="179197" y="19811"/>
                  <a:pt x="197992" y="41147"/>
                </a:cubicBezTo>
                <a:cubicBezTo>
                  <a:pt x="213105" y="58420"/>
                  <a:pt x="220725" y="79628"/>
                  <a:pt x="220725" y="104774"/>
                </a:cubicBezTo>
                <a:cubicBezTo>
                  <a:pt x="220725" y="133095"/>
                  <a:pt x="211328" y="156336"/>
                  <a:pt x="192532" y="174371"/>
                </a:cubicBezTo>
                <a:cubicBezTo>
                  <a:pt x="173736" y="192532"/>
                  <a:pt x="147828" y="201548"/>
                  <a:pt x="114554" y="201548"/>
                </a:cubicBezTo>
                <a:cubicBezTo>
                  <a:pt x="84963" y="201548"/>
                  <a:pt x="61087" y="194055"/>
                  <a:pt x="42799" y="179070"/>
                </a:cubicBezTo>
                <a:cubicBezTo>
                  <a:pt x="20446" y="160401"/>
                  <a:pt x="9144" y="136016"/>
                  <a:pt x="9144" y="105790"/>
                </a:cubicBezTo>
                <a:cubicBezTo>
                  <a:pt x="9144" y="77723"/>
                  <a:pt x="18669" y="54609"/>
                  <a:pt x="37592" y="36448"/>
                </a:cubicBezTo>
                <a:cubicBezTo>
                  <a:pt x="56642" y="18160"/>
                  <a:pt x="82169" y="9143"/>
                  <a:pt x="114427" y="914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6227572" y="399415"/>
            <a:ext cx="212979" cy="206501"/>
          </a:xfrm>
          <a:custGeom>
            <a:avLst/>
            <a:gdLst>
              <a:gd name="connsiteX0" fmla="*/ 141351 w 212979"/>
              <a:gd name="connsiteY0" fmla="*/ 9143 h 206501"/>
              <a:gd name="connsiteX1" fmla="*/ 187198 w 212979"/>
              <a:gd name="connsiteY1" fmla="*/ 26542 h 206501"/>
              <a:gd name="connsiteX2" fmla="*/ 203835 w 212979"/>
              <a:gd name="connsiteY2" fmla="*/ 80390 h 206501"/>
              <a:gd name="connsiteX3" fmla="*/ 203835 w 212979"/>
              <a:gd name="connsiteY3" fmla="*/ 197357 h 206501"/>
              <a:gd name="connsiteX4" fmla="*/ 132841 w 212979"/>
              <a:gd name="connsiteY4" fmla="*/ 197357 h 206501"/>
              <a:gd name="connsiteX5" fmla="*/ 132841 w 212979"/>
              <a:gd name="connsiteY5" fmla="*/ 96139 h 206501"/>
              <a:gd name="connsiteX6" fmla="*/ 126491 w 212979"/>
              <a:gd name="connsiteY6" fmla="*/ 71627 h 206501"/>
              <a:gd name="connsiteX7" fmla="*/ 108458 w 212979"/>
              <a:gd name="connsiteY7" fmla="*/ 64389 h 206501"/>
              <a:gd name="connsiteX8" fmla="*/ 87630 w 212979"/>
              <a:gd name="connsiteY8" fmla="*/ 74167 h 206501"/>
              <a:gd name="connsiteX9" fmla="*/ 79629 w 212979"/>
              <a:gd name="connsiteY9" fmla="*/ 108965 h 206501"/>
              <a:gd name="connsiteX10" fmla="*/ 79629 w 212979"/>
              <a:gd name="connsiteY10" fmla="*/ 197357 h 206501"/>
              <a:gd name="connsiteX11" fmla="*/ 9144 w 212979"/>
              <a:gd name="connsiteY11" fmla="*/ 197357 h 206501"/>
              <a:gd name="connsiteX12" fmla="*/ 9144 w 212979"/>
              <a:gd name="connsiteY12" fmla="*/ 13207 h 206501"/>
              <a:gd name="connsiteX13" fmla="*/ 74803 w 212979"/>
              <a:gd name="connsiteY13" fmla="*/ 13207 h 206501"/>
              <a:gd name="connsiteX14" fmla="*/ 74803 w 212979"/>
              <a:gd name="connsiteY14" fmla="*/ 43306 h 206501"/>
              <a:gd name="connsiteX15" fmla="*/ 104648 w 212979"/>
              <a:gd name="connsiteY15" fmla="*/ 17017 h 206501"/>
              <a:gd name="connsiteX16" fmla="*/ 141351 w 212979"/>
              <a:gd name="connsiteY16" fmla="*/ 9143 h 2065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12979" h="206501">
                <a:moveTo>
                  <a:pt x="141351" y="9143"/>
                </a:moveTo>
                <a:cubicBezTo>
                  <a:pt x="160909" y="9143"/>
                  <a:pt x="176149" y="14859"/>
                  <a:pt x="187198" y="26542"/>
                </a:cubicBezTo>
                <a:cubicBezTo>
                  <a:pt x="198247" y="38099"/>
                  <a:pt x="203835" y="56133"/>
                  <a:pt x="203835" y="80390"/>
                </a:cubicBezTo>
                <a:lnTo>
                  <a:pt x="203835" y="197357"/>
                </a:lnTo>
                <a:lnTo>
                  <a:pt x="132841" y="197357"/>
                </a:lnTo>
                <a:lnTo>
                  <a:pt x="132841" y="96139"/>
                </a:lnTo>
                <a:cubicBezTo>
                  <a:pt x="132841" y="84582"/>
                  <a:pt x="130810" y="76453"/>
                  <a:pt x="126491" y="71627"/>
                </a:cubicBezTo>
                <a:cubicBezTo>
                  <a:pt x="122173" y="66801"/>
                  <a:pt x="116205" y="64389"/>
                  <a:pt x="108458" y="64389"/>
                </a:cubicBezTo>
                <a:cubicBezTo>
                  <a:pt x="99949" y="64389"/>
                  <a:pt x="92964" y="67690"/>
                  <a:pt x="87630" y="74167"/>
                </a:cubicBezTo>
                <a:cubicBezTo>
                  <a:pt x="82296" y="80644"/>
                  <a:pt x="79629" y="92201"/>
                  <a:pt x="79629" y="108965"/>
                </a:cubicBezTo>
                <a:lnTo>
                  <a:pt x="79629" y="197357"/>
                </a:lnTo>
                <a:lnTo>
                  <a:pt x="9144" y="197357"/>
                </a:lnTo>
                <a:lnTo>
                  <a:pt x="9144" y="13207"/>
                </a:lnTo>
                <a:lnTo>
                  <a:pt x="74803" y="13207"/>
                </a:lnTo>
                <a:lnTo>
                  <a:pt x="74803" y="43306"/>
                </a:lnTo>
                <a:cubicBezTo>
                  <a:pt x="84582" y="30987"/>
                  <a:pt x="94615" y="22224"/>
                  <a:pt x="104648" y="17017"/>
                </a:cubicBezTo>
                <a:cubicBezTo>
                  <a:pt x="114680" y="11683"/>
                  <a:pt x="127000" y="9143"/>
                  <a:pt x="141351" y="914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5831713" y="399415"/>
            <a:ext cx="230378" cy="210692"/>
          </a:xfrm>
          <a:custGeom>
            <a:avLst/>
            <a:gdLst>
              <a:gd name="connsiteX0" fmla="*/ 109981 w 230378"/>
              <a:gd name="connsiteY0" fmla="*/ 9143 h 210692"/>
              <a:gd name="connsiteX1" fmla="*/ 160908 w 230378"/>
              <a:gd name="connsiteY1" fmla="*/ 12699 h 210692"/>
              <a:gd name="connsiteX2" fmla="*/ 192912 w 230378"/>
              <a:gd name="connsiteY2" fmla="*/ 27432 h 210692"/>
              <a:gd name="connsiteX3" fmla="*/ 207136 w 230378"/>
              <a:gd name="connsiteY3" fmla="*/ 49529 h 210692"/>
              <a:gd name="connsiteX4" fmla="*/ 212344 w 230378"/>
              <a:gd name="connsiteY4" fmla="*/ 76834 h 210692"/>
              <a:gd name="connsiteX5" fmla="*/ 212344 w 230378"/>
              <a:gd name="connsiteY5" fmla="*/ 158241 h 210692"/>
              <a:gd name="connsiteX6" fmla="*/ 213995 w 230378"/>
              <a:gd name="connsiteY6" fmla="*/ 178561 h 210692"/>
              <a:gd name="connsiteX7" fmla="*/ 221234 w 230378"/>
              <a:gd name="connsiteY7" fmla="*/ 197357 h 210692"/>
              <a:gd name="connsiteX8" fmla="*/ 154939 w 230378"/>
              <a:gd name="connsiteY8" fmla="*/ 197357 h 210692"/>
              <a:gd name="connsiteX9" fmla="*/ 149859 w 230378"/>
              <a:gd name="connsiteY9" fmla="*/ 186563 h 210692"/>
              <a:gd name="connsiteX10" fmla="*/ 147320 w 230378"/>
              <a:gd name="connsiteY10" fmla="*/ 174878 h 210692"/>
              <a:gd name="connsiteX11" fmla="*/ 119760 w 230378"/>
              <a:gd name="connsiteY11" fmla="*/ 193928 h 210692"/>
              <a:gd name="connsiteX12" fmla="*/ 76327 w 230378"/>
              <a:gd name="connsiteY12" fmla="*/ 201548 h 210692"/>
              <a:gd name="connsiteX13" fmla="*/ 26289 w 230378"/>
              <a:gd name="connsiteY13" fmla="*/ 186309 h 210692"/>
              <a:gd name="connsiteX14" fmla="*/ 9144 w 230378"/>
              <a:gd name="connsiteY14" fmla="*/ 148716 h 210692"/>
              <a:gd name="connsiteX15" fmla="*/ 21462 w 230378"/>
              <a:gd name="connsiteY15" fmla="*/ 114172 h 210692"/>
              <a:gd name="connsiteX16" fmla="*/ 66928 w 230378"/>
              <a:gd name="connsiteY16" fmla="*/ 94106 h 210692"/>
              <a:gd name="connsiteX17" fmla="*/ 118364 w 230378"/>
              <a:gd name="connsiteY17" fmla="*/ 82930 h 210692"/>
              <a:gd name="connsiteX18" fmla="*/ 143382 w 230378"/>
              <a:gd name="connsiteY18" fmla="*/ 74421 h 210692"/>
              <a:gd name="connsiteX19" fmla="*/ 138048 w 230378"/>
              <a:gd name="connsiteY19" fmla="*/ 56260 h 210692"/>
              <a:gd name="connsiteX20" fmla="*/ 119126 w 230378"/>
              <a:gd name="connsiteY20" fmla="*/ 51053 h 210692"/>
              <a:gd name="connsiteX21" fmla="*/ 93090 w 230378"/>
              <a:gd name="connsiteY21" fmla="*/ 56641 h 210692"/>
              <a:gd name="connsiteX22" fmla="*/ 82169 w 230378"/>
              <a:gd name="connsiteY22" fmla="*/ 72897 h 210692"/>
              <a:gd name="connsiteX23" fmla="*/ 14731 w 230378"/>
              <a:gd name="connsiteY23" fmla="*/ 65785 h 210692"/>
              <a:gd name="connsiteX24" fmla="*/ 25780 w 230378"/>
              <a:gd name="connsiteY24" fmla="*/ 37972 h 210692"/>
              <a:gd name="connsiteX25" fmla="*/ 46481 w 230378"/>
              <a:gd name="connsiteY25" fmla="*/ 20320 h 210692"/>
              <a:gd name="connsiteX26" fmla="*/ 73151 w 230378"/>
              <a:gd name="connsiteY26" fmla="*/ 12064 h 210692"/>
              <a:gd name="connsiteX27" fmla="*/ 109981 w 230378"/>
              <a:gd name="connsiteY27" fmla="*/ 9143 h 210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230378" h="210692">
                <a:moveTo>
                  <a:pt x="109981" y="9143"/>
                </a:moveTo>
                <a:cubicBezTo>
                  <a:pt x="131064" y="9143"/>
                  <a:pt x="148081" y="10286"/>
                  <a:pt x="160908" y="12699"/>
                </a:cubicBezTo>
                <a:cubicBezTo>
                  <a:pt x="173735" y="14985"/>
                  <a:pt x="184404" y="19939"/>
                  <a:pt x="192912" y="27432"/>
                </a:cubicBezTo>
                <a:cubicBezTo>
                  <a:pt x="199008" y="32639"/>
                  <a:pt x="203708" y="40004"/>
                  <a:pt x="207136" y="49529"/>
                </a:cubicBezTo>
                <a:cubicBezTo>
                  <a:pt x="210692" y="59182"/>
                  <a:pt x="212344" y="68198"/>
                  <a:pt x="212344" y="76834"/>
                </a:cubicBezTo>
                <a:lnTo>
                  <a:pt x="212344" y="158241"/>
                </a:lnTo>
                <a:cubicBezTo>
                  <a:pt x="212344" y="166877"/>
                  <a:pt x="212978" y="173735"/>
                  <a:pt x="213995" y="178561"/>
                </a:cubicBezTo>
                <a:cubicBezTo>
                  <a:pt x="215138" y="183514"/>
                  <a:pt x="217550" y="189737"/>
                  <a:pt x="221234" y="197357"/>
                </a:cubicBezTo>
                <a:lnTo>
                  <a:pt x="154939" y="197357"/>
                </a:lnTo>
                <a:cubicBezTo>
                  <a:pt x="152400" y="192659"/>
                  <a:pt x="150621" y="189102"/>
                  <a:pt x="149859" y="186563"/>
                </a:cubicBezTo>
                <a:cubicBezTo>
                  <a:pt x="148970" y="184022"/>
                  <a:pt x="148208" y="180213"/>
                  <a:pt x="147320" y="174878"/>
                </a:cubicBezTo>
                <a:cubicBezTo>
                  <a:pt x="138176" y="183768"/>
                  <a:pt x="128904" y="190118"/>
                  <a:pt x="119760" y="193928"/>
                </a:cubicBezTo>
                <a:cubicBezTo>
                  <a:pt x="107315" y="199009"/>
                  <a:pt x="92836" y="201548"/>
                  <a:pt x="76327" y="201548"/>
                </a:cubicBezTo>
                <a:cubicBezTo>
                  <a:pt x="54355" y="201548"/>
                  <a:pt x="37591" y="196468"/>
                  <a:pt x="26289" y="186309"/>
                </a:cubicBezTo>
                <a:cubicBezTo>
                  <a:pt x="14858" y="176148"/>
                  <a:pt x="9144" y="163575"/>
                  <a:pt x="9144" y="148716"/>
                </a:cubicBezTo>
                <a:cubicBezTo>
                  <a:pt x="9144" y="134746"/>
                  <a:pt x="13335" y="123190"/>
                  <a:pt x="21462" y="114172"/>
                </a:cubicBezTo>
                <a:cubicBezTo>
                  <a:pt x="29717" y="105155"/>
                  <a:pt x="44830" y="98424"/>
                  <a:pt x="66928" y="94106"/>
                </a:cubicBezTo>
                <a:cubicBezTo>
                  <a:pt x="93345" y="88772"/>
                  <a:pt x="110616" y="84963"/>
                  <a:pt x="118364" y="82930"/>
                </a:cubicBezTo>
                <a:cubicBezTo>
                  <a:pt x="126238" y="80771"/>
                  <a:pt x="134620" y="77977"/>
                  <a:pt x="143382" y="74421"/>
                </a:cubicBezTo>
                <a:cubicBezTo>
                  <a:pt x="143382" y="65785"/>
                  <a:pt x="141604" y="59690"/>
                  <a:pt x="138048" y="56260"/>
                </a:cubicBezTo>
                <a:cubicBezTo>
                  <a:pt x="134366" y="52832"/>
                  <a:pt x="128142" y="51053"/>
                  <a:pt x="119126" y="51053"/>
                </a:cubicBezTo>
                <a:cubicBezTo>
                  <a:pt x="107569" y="51053"/>
                  <a:pt x="98932" y="52959"/>
                  <a:pt x="93090" y="56641"/>
                </a:cubicBezTo>
                <a:cubicBezTo>
                  <a:pt x="88646" y="59563"/>
                  <a:pt x="84962" y="64896"/>
                  <a:pt x="82169" y="72897"/>
                </a:cubicBezTo>
                <a:lnTo>
                  <a:pt x="14731" y="65785"/>
                </a:lnTo>
                <a:cubicBezTo>
                  <a:pt x="17271" y="53974"/>
                  <a:pt x="20954" y="44703"/>
                  <a:pt x="25780" y="37972"/>
                </a:cubicBezTo>
                <a:cubicBezTo>
                  <a:pt x="30479" y="31241"/>
                  <a:pt x="37465" y="25399"/>
                  <a:pt x="46481" y="20320"/>
                </a:cubicBezTo>
                <a:cubicBezTo>
                  <a:pt x="52958" y="16763"/>
                  <a:pt x="61848" y="13970"/>
                  <a:pt x="73151" y="12064"/>
                </a:cubicBezTo>
                <a:cubicBezTo>
                  <a:pt x="84454" y="10032"/>
                  <a:pt x="96773" y="9143"/>
                  <a:pt x="109981" y="914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5476494" y="399415"/>
            <a:ext cx="231521" cy="210692"/>
          </a:xfrm>
          <a:custGeom>
            <a:avLst/>
            <a:gdLst>
              <a:gd name="connsiteX0" fmla="*/ 113157 w 231521"/>
              <a:gd name="connsiteY0" fmla="*/ 9143 h 210692"/>
              <a:gd name="connsiteX1" fmla="*/ 175640 w 231521"/>
              <a:gd name="connsiteY1" fmla="*/ 21082 h 210692"/>
              <a:gd name="connsiteX2" fmla="*/ 210439 w 231521"/>
              <a:gd name="connsiteY2" fmla="*/ 55752 h 210692"/>
              <a:gd name="connsiteX3" fmla="*/ 222377 w 231521"/>
              <a:gd name="connsiteY3" fmla="*/ 114807 h 210692"/>
              <a:gd name="connsiteX4" fmla="*/ 222377 w 231521"/>
              <a:gd name="connsiteY4" fmla="*/ 122809 h 210692"/>
              <a:gd name="connsiteX5" fmla="*/ 80898 w 231521"/>
              <a:gd name="connsiteY5" fmla="*/ 122809 h 210692"/>
              <a:gd name="connsiteX6" fmla="*/ 90169 w 231521"/>
              <a:gd name="connsiteY6" fmla="*/ 148209 h 210692"/>
              <a:gd name="connsiteX7" fmla="*/ 116839 w 231521"/>
              <a:gd name="connsiteY7" fmla="*/ 160146 h 210692"/>
              <a:gd name="connsiteX8" fmla="*/ 136525 w 231521"/>
              <a:gd name="connsiteY8" fmla="*/ 154940 h 210692"/>
              <a:gd name="connsiteX9" fmla="*/ 148844 w 231521"/>
              <a:gd name="connsiteY9" fmla="*/ 143255 h 210692"/>
              <a:gd name="connsiteX10" fmla="*/ 218439 w 231521"/>
              <a:gd name="connsiteY10" fmla="*/ 149732 h 210692"/>
              <a:gd name="connsiteX11" fmla="*/ 179958 w 231521"/>
              <a:gd name="connsiteY11" fmla="*/ 189483 h 210692"/>
              <a:gd name="connsiteX12" fmla="*/ 115189 w 231521"/>
              <a:gd name="connsiteY12" fmla="*/ 201548 h 210692"/>
              <a:gd name="connsiteX13" fmla="*/ 57658 w 231521"/>
              <a:gd name="connsiteY13" fmla="*/ 191261 h 210692"/>
              <a:gd name="connsiteX14" fmla="*/ 22986 w 231521"/>
              <a:gd name="connsiteY14" fmla="*/ 158495 h 210692"/>
              <a:gd name="connsiteX15" fmla="*/ 9144 w 231521"/>
              <a:gd name="connsiteY15" fmla="*/ 105663 h 210692"/>
              <a:gd name="connsiteX16" fmla="*/ 36829 w 231521"/>
              <a:gd name="connsiteY16" fmla="*/ 35813 h 210692"/>
              <a:gd name="connsiteX17" fmla="*/ 113157 w 231521"/>
              <a:gd name="connsiteY17" fmla="*/ 9143 h 210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31521" h="210692">
                <a:moveTo>
                  <a:pt x="113157" y="9143"/>
                </a:moveTo>
                <a:cubicBezTo>
                  <a:pt x="139573" y="9143"/>
                  <a:pt x="160273" y="13080"/>
                  <a:pt x="175640" y="21082"/>
                </a:cubicBezTo>
                <a:cubicBezTo>
                  <a:pt x="190880" y="29082"/>
                  <a:pt x="202438" y="40640"/>
                  <a:pt x="210439" y="55752"/>
                </a:cubicBezTo>
                <a:cubicBezTo>
                  <a:pt x="218439" y="70865"/>
                  <a:pt x="222377" y="90551"/>
                  <a:pt x="222377" y="114807"/>
                </a:cubicBezTo>
                <a:lnTo>
                  <a:pt x="222377" y="122809"/>
                </a:lnTo>
                <a:lnTo>
                  <a:pt x="80898" y="122809"/>
                </a:lnTo>
                <a:cubicBezTo>
                  <a:pt x="82169" y="134111"/>
                  <a:pt x="85216" y="142621"/>
                  <a:pt x="90169" y="148209"/>
                </a:cubicBezTo>
                <a:cubicBezTo>
                  <a:pt x="96900" y="156082"/>
                  <a:pt x="105790" y="160146"/>
                  <a:pt x="116839" y="160146"/>
                </a:cubicBezTo>
                <a:cubicBezTo>
                  <a:pt x="123697" y="160146"/>
                  <a:pt x="130301" y="158368"/>
                  <a:pt x="136525" y="154940"/>
                </a:cubicBezTo>
                <a:cubicBezTo>
                  <a:pt x="140335" y="152780"/>
                  <a:pt x="144526" y="148843"/>
                  <a:pt x="148844" y="143255"/>
                </a:cubicBezTo>
                <a:lnTo>
                  <a:pt x="218439" y="149732"/>
                </a:lnTo>
                <a:cubicBezTo>
                  <a:pt x="207771" y="168274"/>
                  <a:pt x="194945" y="181482"/>
                  <a:pt x="179958" y="189483"/>
                </a:cubicBezTo>
                <a:cubicBezTo>
                  <a:pt x="164846" y="197484"/>
                  <a:pt x="143383" y="201548"/>
                  <a:pt x="115189" y="201548"/>
                </a:cubicBezTo>
                <a:cubicBezTo>
                  <a:pt x="90804" y="201548"/>
                  <a:pt x="71627" y="198120"/>
                  <a:pt x="57658" y="191261"/>
                </a:cubicBezTo>
                <a:cubicBezTo>
                  <a:pt x="43688" y="184403"/>
                  <a:pt x="32130" y="173482"/>
                  <a:pt x="22986" y="158495"/>
                </a:cubicBezTo>
                <a:cubicBezTo>
                  <a:pt x="13715" y="143509"/>
                  <a:pt x="9144" y="125856"/>
                  <a:pt x="9144" y="105663"/>
                </a:cubicBezTo>
                <a:cubicBezTo>
                  <a:pt x="9144" y="76834"/>
                  <a:pt x="18415" y="53593"/>
                  <a:pt x="36829" y="35813"/>
                </a:cubicBezTo>
                <a:cubicBezTo>
                  <a:pt x="55245" y="18033"/>
                  <a:pt x="80645" y="9143"/>
                  <a:pt x="113157" y="914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4763389" y="399415"/>
            <a:ext cx="230377" cy="210692"/>
          </a:xfrm>
          <a:custGeom>
            <a:avLst/>
            <a:gdLst>
              <a:gd name="connsiteX0" fmla="*/ 109982 w 230377"/>
              <a:gd name="connsiteY0" fmla="*/ 9143 h 210692"/>
              <a:gd name="connsiteX1" fmla="*/ 160909 w 230377"/>
              <a:gd name="connsiteY1" fmla="*/ 12699 h 210692"/>
              <a:gd name="connsiteX2" fmla="*/ 192913 w 230377"/>
              <a:gd name="connsiteY2" fmla="*/ 27432 h 210692"/>
              <a:gd name="connsiteX3" fmla="*/ 207136 w 230377"/>
              <a:gd name="connsiteY3" fmla="*/ 49529 h 210692"/>
              <a:gd name="connsiteX4" fmla="*/ 212344 w 230377"/>
              <a:gd name="connsiteY4" fmla="*/ 76834 h 210692"/>
              <a:gd name="connsiteX5" fmla="*/ 212344 w 230377"/>
              <a:gd name="connsiteY5" fmla="*/ 158241 h 210692"/>
              <a:gd name="connsiteX6" fmla="*/ 213994 w 230377"/>
              <a:gd name="connsiteY6" fmla="*/ 178561 h 210692"/>
              <a:gd name="connsiteX7" fmla="*/ 221233 w 230377"/>
              <a:gd name="connsiteY7" fmla="*/ 197357 h 210692"/>
              <a:gd name="connsiteX8" fmla="*/ 154940 w 230377"/>
              <a:gd name="connsiteY8" fmla="*/ 197357 h 210692"/>
              <a:gd name="connsiteX9" fmla="*/ 149859 w 230377"/>
              <a:gd name="connsiteY9" fmla="*/ 186563 h 210692"/>
              <a:gd name="connsiteX10" fmla="*/ 147320 w 230377"/>
              <a:gd name="connsiteY10" fmla="*/ 174878 h 210692"/>
              <a:gd name="connsiteX11" fmla="*/ 119760 w 230377"/>
              <a:gd name="connsiteY11" fmla="*/ 193928 h 210692"/>
              <a:gd name="connsiteX12" fmla="*/ 76326 w 230377"/>
              <a:gd name="connsiteY12" fmla="*/ 201548 h 210692"/>
              <a:gd name="connsiteX13" fmla="*/ 26289 w 230377"/>
              <a:gd name="connsiteY13" fmla="*/ 186309 h 210692"/>
              <a:gd name="connsiteX14" fmla="*/ 9144 w 230377"/>
              <a:gd name="connsiteY14" fmla="*/ 148716 h 210692"/>
              <a:gd name="connsiteX15" fmla="*/ 21463 w 230377"/>
              <a:gd name="connsiteY15" fmla="*/ 114172 h 210692"/>
              <a:gd name="connsiteX16" fmla="*/ 66928 w 230377"/>
              <a:gd name="connsiteY16" fmla="*/ 94106 h 210692"/>
              <a:gd name="connsiteX17" fmla="*/ 118363 w 230377"/>
              <a:gd name="connsiteY17" fmla="*/ 82930 h 210692"/>
              <a:gd name="connsiteX18" fmla="*/ 143382 w 230377"/>
              <a:gd name="connsiteY18" fmla="*/ 74421 h 210692"/>
              <a:gd name="connsiteX19" fmla="*/ 138048 w 230377"/>
              <a:gd name="connsiteY19" fmla="*/ 56260 h 210692"/>
              <a:gd name="connsiteX20" fmla="*/ 119125 w 230377"/>
              <a:gd name="connsiteY20" fmla="*/ 51053 h 210692"/>
              <a:gd name="connsiteX21" fmla="*/ 93090 w 230377"/>
              <a:gd name="connsiteY21" fmla="*/ 56641 h 210692"/>
              <a:gd name="connsiteX22" fmla="*/ 82169 w 230377"/>
              <a:gd name="connsiteY22" fmla="*/ 72897 h 210692"/>
              <a:gd name="connsiteX23" fmla="*/ 14732 w 230377"/>
              <a:gd name="connsiteY23" fmla="*/ 65785 h 210692"/>
              <a:gd name="connsiteX24" fmla="*/ 25780 w 230377"/>
              <a:gd name="connsiteY24" fmla="*/ 37972 h 210692"/>
              <a:gd name="connsiteX25" fmla="*/ 46482 w 230377"/>
              <a:gd name="connsiteY25" fmla="*/ 20320 h 210692"/>
              <a:gd name="connsiteX26" fmla="*/ 73151 w 230377"/>
              <a:gd name="connsiteY26" fmla="*/ 12064 h 210692"/>
              <a:gd name="connsiteX27" fmla="*/ 109982 w 230377"/>
              <a:gd name="connsiteY27" fmla="*/ 9143 h 210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230377" h="210692">
                <a:moveTo>
                  <a:pt x="109982" y="9143"/>
                </a:moveTo>
                <a:cubicBezTo>
                  <a:pt x="131063" y="9143"/>
                  <a:pt x="148082" y="10286"/>
                  <a:pt x="160909" y="12699"/>
                </a:cubicBezTo>
                <a:cubicBezTo>
                  <a:pt x="173735" y="14985"/>
                  <a:pt x="184403" y="19939"/>
                  <a:pt x="192913" y="27432"/>
                </a:cubicBezTo>
                <a:cubicBezTo>
                  <a:pt x="199009" y="32639"/>
                  <a:pt x="203708" y="40004"/>
                  <a:pt x="207136" y="49529"/>
                </a:cubicBezTo>
                <a:cubicBezTo>
                  <a:pt x="210692" y="59182"/>
                  <a:pt x="212344" y="68198"/>
                  <a:pt x="212344" y="76834"/>
                </a:cubicBezTo>
                <a:lnTo>
                  <a:pt x="212344" y="158241"/>
                </a:lnTo>
                <a:cubicBezTo>
                  <a:pt x="212344" y="166877"/>
                  <a:pt x="212978" y="173735"/>
                  <a:pt x="213994" y="178561"/>
                </a:cubicBezTo>
                <a:cubicBezTo>
                  <a:pt x="215138" y="183514"/>
                  <a:pt x="217551" y="189737"/>
                  <a:pt x="221233" y="197357"/>
                </a:cubicBezTo>
                <a:lnTo>
                  <a:pt x="154940" y="197357"/>
                </a:lnTo>
                <a:cubicBezTo>
                  <a:pt x="152400" y="192659"/>
                  <a:pt x="150621" y="189102"/>
                  <a:pt x="149859" y="186563"/>
                </a:cubicBezTo>
                <a:cubicBezTo>
                  <a:pt x="148970" y="184022"/>
                  <a:pt x="148209" y="180213"/>
                  <a:pt x="147320" y="174878"/>
                </a:cubicBezTo>
                <a:cubicBezTo>
                  <a:pt x="138175" y="183768"/>
                  <a:pt x="128904" y="190118"/>
                  <a:pt x="119760" y="193928"/>
                </a:cubicBezTo>
                <a:cubicBezTo>
                  <a:pt x="107314" y="199009"/>
                  <a:pt x="92836" y="201548"/>
                  <a:pt x="76326" y="201548"/>
                </a:cubicBezTo>
                <a:cubicBezTo>
                  <a:pt x="54355" y="201548"/>
                  <a:pt x="37591" y="196468"/>
                  <a:pt x="26289" y="186309"/>
                </a:cubicBezTo>
                <a:cubicBezTo>
                  <a:pt x="14859" y="176148"/>
                  <a:pt x="9144" y="163575"/>
                  <a:pt x="9144" y="148716"/>
                </a:cubicBezTo>
                <a:cubicBezTo>
                  <a:pt x="9144" y="134746"/>
                  <a:pt x="13334" y="123190"/>
                  <a:pt x="21463" y="114172"/>
                </a:cubicBezTo>
                <a:cubicBezTo>
                  <a:pt x="29717" y="105155"/>
                  <a:pt x="44830" y="98424"/>
                  <a:pt x="66928" y="94106"/>
                </a:cubicBezTo>
                <a:cubicBezTo>
                  <a:pt x="93344" y="88772"/>
                  <a:pt x="110616" y="84963"/>
                  <a:pt x="118363" y="82930"/>
                </a:cubicBezTo>
                <a:cubicBezTo>
                  <a:pt x="126238" y="80771"/>
                  <a:pt x="134620" y="77977"/>
                  <a:pt x="143382" y="74421"/>
                </a:cubicBezTo>
                <a:cubicBezTo>
                  <a:pt x="143382" y="65785"/>
                  <a:pt x="141604" y="59690"/>
                  <a:pt x="138048" y="56260"/>
                </a:cubicBezTo>
                <a:cubicBezTo>
                  <a:pt x="134365" y="52832"/>
                  <a:pt x="128142" y="51053"/>
                  <a:pt x="119125" y="51053"/>
                </a:cubicBezTo>
                <a:cubicBezTo>
                  <a:pt x="107569" y="51053"/>
                  <a:pt x="98932" y="52959"/>
                  <a:pt x="93090" y="56641"/>
                </a:cubicBezTo>
                <a:cubicBezTo>
                  <a:pt x="88645" y="59563"/>
                  <a:pt x="84963" y="64896"/>
                  <a:pt x="82169" y="72897"/>
                </a:cubicBezTo>
                <a:lnTo>
                  <a:pt x="14732" y="65785"/>
                </a:lnTo>
                <a:cubicBezTo>
                  <a:pt x="17271" y="53974"/>
                  <a:pt x="20954" y="44703"/>
                  <a:pt x="25780" y="37972"/>
                </a:cubicBezTo>
                <a:cubicBezTo>
                  <a:pt x="30479" y="31241"/>
                  <a:pt x="37464" y="25399"/>
                  <a:pt x="46482" y="20320"/>
                </a:cubicBezTo>
                <a:cubicBezTo>
                  <a:pt x="52959" y="16763"/>
                  <a:pt x="61848" y="13970"/>
                  <a:pt x="73151" y="12064"/>
                </a:cubicBezTo>
                <a:cubicBezTo>
                  <a:pt x="84454" y="10032"/>
                  <a:pt x="96773" y="9143"/>
                  <a:pt x="109982" y="914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4535931" y="399415"/>
            <a:ext cx="212979" cy="206501"/>
          </a:xfrm>
          <a:custGeom>
            <a:avLst/>
            <a:gdLst>
              <a:gd name="connsiteX0" fmla="*/ 141351 w 212979"/>
              <a:gd name="connsiteY0" fmla="*/ 9143 h 206501"/>
              <a:gd name="connsiteX1" fmla="*/ 187198 w 212979"/>
              <a:gd name="connsiteY1" fmla="*/ 26542 h 206501"/>
              <a:gd name="connsiteX2" fmla="*/ 203835 w 212979"/>
              <a:gd name="connsiteY2" fmla="*/ 80390 h 206501"/>
              <a:gd name="connsiteX3" fmla="*/ 203835 w 212979"/>
              <a:gd name="connsiteY3" fmla="*/ 197357 h 206501"/>
              <a:gd name="connsiteX4" fmla="*/ 132842 w 212979"/>
              <a:gd name="connsiteY4" fmla="*/ 197357 h 206501"/>
              <a:gd name="connsiteX5" fmla="*/ 132842 w 212979"/>
              <a:gd name="connsiteY5" fmla="*/ 96139 h 206501"/>
              <a:gd name="connsiteX6" fmla="*/ 126492 w 212979"/>
              <a:gd name="connsiteY6" fmla="*/ 71627 h 206501"/>
              <a:gd name="connsiteX7" fmla="*/ 108458 w 212979"/>
              <a:gd name="connsiteY7" fmla="*/ 64389 h 206501"/>
              <a:gd name="connsiteX8" fmla="*/ 87630 w 212979"/>
              <a:gd name="connsiteY8" fmla="*/ 74167 h 206501"/>
              <a:gd name="connsiteX9" fmla="*/ 79629 w 212979"/>
              <a:gd name="connsiteY9" fmla="*/ 108965 h 206501"/>
              <a:gd name="connsiteX10" fmla="*/ 79629 w 212979"/>
              <a:gd name="connsiteY10" fmla="*/ 197357 h 206501"/>
              <a:gd name="connsiteX11" fmla="*/ 9144 w 212979"/>
              <a:gd name="connsiteY11" fmla="*/ 197357 h 206501"/>
              <a:gd name="connsiteX12" fmla="*/ 9144 w 212979"/>
              <a:gd name="connsiteY12" fmla="*/ 13207 h 206501"/>
              <a:gd name="connsiteX13" fmla="*/ 74803 w 212979"/>
              <a:gd name="connsiteY13" fmla="*/ 13207 h 206501"/>
              <a:gd name="connsiteX14" fmla="*/ 74803 w 212979"/>
              <a:gd name="connsiteY14" fmla="*/ 43306 h 206501"/>
              <a:gd name="connsiteX15" fmla="*/ 104648 w 212979"/>
              <a:gd name="connsiteY15" fmla="*/ 17017 h 206501"/>
              <a:gd name="connsiteX16" fmla="*/ 141351 w 212979"/>
              <a:gd name="connsiteY16" fmla="*/ 9143 h 2065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12979" h="206501">
                <a:moveTo>
                  <a:pt x="141351" y="9143"/>
                </a:moveTo>
                <a:cubicBezTo>
                  <a:pt x="160909" y="9143"/>
                  <a:pt x="176149" y="14859"/>
                  <a:pt x="187198" y="26542"/>
                </a:cubicBezTo>
                <a:cubicBezTo>
                  <a:pt x="198247" y="38099"/>
                  <a:pt x="203835" y="56133"/>
                  <a:pt x="203835" y="80390"/>
                </a:cubicBezTo>
                <a:lnTo>
                  <a:pt x="203835" y="197357"/>
                </a:lnTo>
                <a:lnTo>
                  <a:pt x="132842" y="197357"/>
                </a:lnTo>
                <a:lnTo>
                  <a:pt x="132842" y="96139"/>
                </a:lnTo>
                <a:cubicBezTo>
                  <a:pt x="132842" y="84582"/>
                  <a:pt x="130810" y="76453"/>
                  <a:pt x="126492" y="71627"/>
                </a:cubicBezTo>
                <a:cubicBezTo>
                  <a:pt x="122174" y="66801"/>
                  <a:pt x="116205" y="64389"/>
                  <a:pt x="108458" y="64389"/>
                </a:cubicBezTo>
                <a:cubicBezTo>
                  <a:pt x="99949" y="64389"/>
                  <a:pt x="92964" y="67690"/>
                  <a:pt x="87630" y="74167"/>
                </a:cubicBezTo>
                <a:cubicBezTo>
                  <a:pt x="82296" y="80644"/>
                  <a:pt x="79629" y="92201"/>
                  <a:pt x="79629" y="108965"/>
                </a:cubicBezTo>
                <a:lnTo>
                  <a:pt x="79629" y="197357"/>
                </a:lnTo>
                <a:lnTo>
                  <a:pt x="9144" y="197357"/>
                </a:lnTo>
                <a:lnTo>
                  <a:pt x="9144" y="13207"/>
                </a:lnTo>
                <a:lnTo>
                  <a:pt x="74803" y="13207"/>
                </a:lnTo>
                <a:lnTo>
                  <a:pt x="74803" y="43306"/>
                </a:lnTo>
                <a:cubicBezTo>
                  <a:pt x="84582" y="30987"/>
                  <a:pt x="94615" y="22224"/>
                  <a:pt x="104648" y="17017"/>
                </a:cubicBezTo>
                <a:cubicBezTo>
                  <a:pt x="114681" y="11683"/>
                  <a:pt x="127000" y="9143"/>
                  <a:pt x="141351" y="914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4080637" y="399415"/>
            <a:ext cx="230378" cy="210692"/>
          </a:xfrm>
          <a:custGeom>
            <a:avLst/>
            <a:gdLst>
              <a:gd name="connsiteX0" fmla="*/ 109982 w 230378"/>
              <a:gd name="connsiteY0" fmla="*/ 9143 h 210692"/>
              <a:gd name="connsiteX1" fmla="*/ 160908 w 230378"/>
              <a:gd name="connsiteY1" fmla="*/ 12699 h 210692"/>
              <a:gd name="connsiteX2" fmla="*/ 192913 w 230378"/>
              <a:gd name="connsiteY2" fmla="*/ 27432 h 210692"/>
              <a:gd name="connsiteX3" fmla="*/ 207136 w 230378"/>
              <a:gd name="connsiteY3" fmla="*/ 49529 h 210692"/>
              <a:gd name="connsiteX4" fmla="*/ 212344 w 230378"/>
              <a:gd name="connsiteY4" fmla="*/ 76834 h 210692"/>
              <a:gd name="connsiteX5" fmla="*/ 212344 w 230378"/>
              <a:gd name="connsiteY5" fmla="*/ 158241 h 210692"/>
              <a:gd name="connsiteX6" fmla="*/ 213995 w 230378"/>
              <a:gd name="connsiteY6" fmla="*/ 178561 h 210692"/>
              <a:gd name="connsiteX7" fmla="*/ 221234 w 230378"/>
              <a:gd name="connsiteY7" fmla="*/ 197357 h 210692"/>
              <a:gd name="connsiteX8" fmla="*/ 154940 w 230378"/>
              <a:gd name="connsiteY8" fmla="*/ 197357 h 210692"/>
              <a:gd name="connsiteX9" fmla="*/ 149860 w 230378"/>
              <a:gd name="connsiteY9" fmla="*/ 186563 h 210692"/>
              <a:gd name="connsiteX10" fmla="*/ 147320 w 230378"/>
              <a:gd name="connsiteY10" fmla="*/ 174878 h 210692"/>
              <a:gd name="connsiteX11" fmla="*/ 119761 w 230378"/>
              <a:gd name="connsiteY11" fmla="*/ 193928 h 210692"/>
              <a:gd name="connsiteX12" fmla="*/ 76326 w 230378"/>
              <a:gd name="connsiteY12" fmla="*/ 201548 h 210692"/>
              <a:gd name="connsiteX13" fmla="*/ 26288 w 230378"/>
              <a:gd name="connsiteY13" fmla="*/ 186309 h 210692"/>
              <a:gd name="connsiteX14" fmla="*/ 9144 w 230378"/>
              <a:gd name="connsiteY14" fmla="*/ 148716 h 210692"/>
              <a:gd name="connsiteX15" fmla="*/ 21463 w 230378"/>
              <a:gd name="connsiteY15" fmla="*/ 114172 h 210692"/>
              <a:gd name="connsiteX16" fmla="*/ 66928 w 230378"/>
              <a:gd name="connsiteY16" fmla="*/ 94106 h 210692"/>
              <a:gd name="connsiteX17" fmla="*/ 118364 w 230378"/>
              <a:gd name="connsiteY17" fmla="*/ 82930 h 210692"/>
              <a:gd name="connsiteX18" fmla="*/ 143383 w 230378"/>
              <a:gd name="connsiteY18" fmla="*/ 74421 h 210692"/>
              <a:gd name="connsiteX19" fmla="*/ 138048 w 230378"/>
              <a:gd name="connsiteY19" fmla="*/ 56260 h 210692"/>
              <a:gd name="connsiteX20" fmla="*/ 119126 w 230378"/>
              <a:gd name="connsiteY20" fmla="*/ 51053 h 210692"/>
              <a:gd name="connsiteX21" fmla="*/ 93091 w 230378"/>
              <a:gd name="connsiteY21" fmla="*/ 56641 h 210692"/>
              <a:gd name="connsiteX22" fmla="*/ 82169 w 230378"/>
              <a:gd name="connsiteY22" fmla="*/ 72897 h 210692"/>
              <a:gd name="connsiteX23" fmla="*/ 14732 w 230378"/>
              <a:gd name="connsiteY23" fmla="*/ 65785 h 210692"/>
              <a:gd name="connsiteX24" fmla="*/ 25780 w 230378"/>
              <a:gd name="connsiteY24" fmla="*/ 37972 h 210692"/>
              <a:gd name="connsiteX25" fmla="*/ 46482 w 230378"/>
              <a:gd name="connsiteY25" fmla="*/ 20320 h 210692"/>
              <a:gd name="connsiteX26" fmla="*/ 73152 w 230378"/>
              <a:gd name="connsiteY26" fmla="*/ 12064 h 210692"/>
              <a:gd name="connsiteX27" fmla="*/ 109982 w 230378"/>
              <a:gd name="connsiteY27" fmla="*/ 9143 h 210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230378" h="210692">
                <a:moveTo>
                  <a:pt x="109982" y="9143"/>
                </a:moveTo>
                <a:cubicBezTo>
                  <a:pt x="131064" y="9143"/>
                  <a:pt x="148082" y="10286"/>
                  <a:pt x="160908" y="12699"/>
                </a:cubicBezTo>
                <a:cubicBezTo>
                  <a:pt x="173735" y="14985"/>
                  <a:pt x="184403" y="19939"/>
                  <a:pt x="192913" y="27432"/>
                </a:cubicBezTo>
                <a:cubicBezTo>
                  <a:pt x="199008" y="32639"/>
                  <a:pt x="203707" y="40004"/>
                  <a:pt x="207136" y="49529"/>
                </a:cubicBezTo>
                <a:cubicBezTo>
                  <a:pt x="210692" y="59182"/>
                  <a:pt x="212344" y="68198"/>
                  <a:pt x="212344" y="76834"/>
                </a:cubicBezTo>
                <a:lnTo>
                  <a:pt x="212344" y="158241"/>
                </a:lnTo>
                <a:cubicBezTo>
                  <a:pt x="212344" y="166877"/>
                  <a:pt x="212978" y="173735"/>
                  <a:pt x="213995" y="178561"/>
                </a:cubicBezTo>
                <a:cubicBezTo>
                  <a:pt x="215138" y="183514"/>
                  <a:pt x="217551" y="189737"/>
                  <a:pt x="221234" y="197357"/>
                </a:cubicBezTo>
                <a:lnTo>
                  <a:pt x="154940" y="197357"/>
                </a:lnTo>
                <a:cubicBezTo>
                  <a:pt x="152400" y="192659"/>
                  <a:pt x="150622" y="189102"/>
                  <a:pt x="149860" y="186563"/>
                </a:cubicBezTo>
                <a:cubicBezTo>
                  <a:pt x="148971" y="184022"/>
                  <a:pt x="148208" y="180213"/>
                  <a:pt x="147320" y="174878"/>
                </a:cubicBezTo>
                <a:cubicBezTo>
                  <a:pt x="138176" y="183768"/>
                  <a:pt x="128904" y="190118"/>
                  <a:pt x="119761" y="193928"/>
                </a:cubicBezTo>
                <a:cubicBezTo>
                  <a:pt x="107315" y="199009"/>
                  <a:pt x="92836" y="201548"/>
                  <a:pt x="76326" y="201548"/>
                </a:cubicBezTo>
                <a:cubicBezTo>
                  <a:pt x="54355" y="201548"/>
                  <a:pt x="37592" y="196468"/>
                  <a:pt x="26288" y="186309"/>
                </a:cubicBezTo>
                <a:cubicBezTo>
                  <a:pt x="14858" y="176148"/>
                  <a:pt x="9144" y="163575"/>
                  <a:pt x="9144" y="148716"/>
                </a:cubicBezTo>
                <a:cubicBezTo>
                  <a:pt x="9144" y="134746"/>
                  <a:pt x="13334" y="123190"/>
                  <a:pt x="21463" y="114172"/>
                </a:cubicBezTo>
                <a:cubicBezTo>
                  <a:pt x="29717" y="105155"/>
                  <a:pt x="44830" y="98424"/>
                  <a:pt x="66928" y="94106"/>
                </a:cubicBezTo>
                <a:cubicBezTo>
                  <a:pt x="93345" y="88772"/>
                  <a:pt x="110616" y="84963"/>
                  <a:pt x="118364" y="82930"/>
                </a:cubicBezTo>
                <a:cubicBezTo>
                  <a:pt x="126238" y="80771"/>
                  <a:pt x="134620" y="77977"/>
                  <a:pt x="143383" y="74421"/>
                </a:cubicBezTo>
                <a:cubicBezTo>
                  <a:pt x="143383" y="65785"/>
                  <a:pt x="141604" y="59690"/>
                  <a:pt x="138048" y="56260"/>
                </a:cubicBezTo>
                <a:cubicBezTo>
                  <a:pt x="134365" y="52832"/>
                  <a:pt x="128142" y="51053"/>
                  <a:pt x="119126" y="51053"/>
                </a:cubicBezTo>
                <a:cubicBezTo>
                  <a:pt x="107569" y="51053"/>
                  <a:pt x="98933" y="52959"/>
                  <a:pt x="93091" y="56641"/>
                </a:cubicBezTo>
                <a:cubicBezTo>
                  <a:pt x="88646" y="59563"/>
                  <a:pt x="84963" y="64896"/>
                  <a:pt x="82169" y="72897"/>
                </a:cubicBezTo>
                <a:lnTo>
                  <a:pt x="14732" y="65785"/>
                </a:lnTo>
                <a:cubicBezTo>
                  <a:pt x="17272" y="53974"/>
                  <a:pt x="20954" y="44703"/>
                  <a:pt x="25780" y="37972"/>
                </a:cubicBezTo>
                <a:cubicBezTo>
                  <a:pt x="30480" y="31241"/>
                  <a:pt x="37465" y="25399"/>
                  <a:pt x="46482" y="20320"/>
                </a:cubicBezTo>
                <a:cubicBezTo>
                  <a:pt x="52958" y="16763"/>
                  <a:pt x="61848" y="13970"/>
                  <a:pt x="73152" y="12064"/>
                </a:cubicBezTo>
                <a:cubicBezTo>
                  <a:pt x="84454" y="10032"/>
                  <a:pt x="96773" y="9143"/>
                  <a:pt x="109982" y="914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3365881" y="399415"/>
            <a:ext cx="230377" cy="210692"/>
          </a:xfrm>
          <a:custGeom>
            <a:avLst/>
            <a:gdLst>
              <a:gd name="connsiteX0" fmla="*/ 109982 w 230377"/>
              <a:gd name="connsiteY0" fmla="*/ 9143 h 210692"/>
              <a:gd name="connsiteX1" fmla="*/ 160909 w 230377"/>
              <a:gd name="connsiteY1" fmla="*/ 12699 h 210692"/>
              <a:gd name="connsiteX2" fmla="*/ 192913 w 230377"/>
              <a:gd name="connsiteY2" fmla="*/ 27432 h 210692"/>
              <a:gd name="connsiteX3" fmla="*/ 207136 w 230377"/>
              <a:gd name="connsiteY3" fmla="*/ 49529 h 210692"/>
              <a:gd name="connsiteX4" fmla="*/ 212344 w 230377"/>
              <a:gd name="connsiteY4" fmla="*/ 76834 h 210692"/>
              <a:gd name="connsiteX5" fmla="*/ 212344 w 230377"/>
              <a:gd name="connsiteY5" fmla="*/ 158241 h 210692"/>
              <a:gd name="connsiteX6" fmla="*/ 213994 w 230377"/>
              <a:gd name="connsiteY6" fmla="*/ 178561 h 210692"/>
              <a:gd name="connsiteX7" fmla="*/ 221233 w 230377"/>
              <a:gd name="connsiteY7" fmla="*/ 197357 h 210692"/>
              <a:gd name="connsiteX8" fmla="*/ 154940 w 230377"/>
              <a:gd name="connsiteY8" fmla="*/ 197357 h 210692"/>
              <a:gd name="connsiteX9" fmla="*/ 149859 w 230377"/>
              <a:gd name="connsiteY9" fmla="*/ 186563 h 210692"/>
              <a:gd name="connsiteX10" fmla="*/ 147320 w 230377"/>
              <a:gd name="connsiteY10" fmla="*/ 174878 h 210692"/>
              <a:gd name="connsiteX11" fmla="*/ 119760 w 230377"/>
              <a:gd name="connsiteY11" fmla="*/ 193928 h 210692"/>
              <a:gd name="connsiteX12" fmla="*/ 76327 w 230377"/>
              <a:gd name="connsiteY12" fmla="*/ 201548 h 210692"/>
              <a:gd name="connsiteX13" fmla="*/ 26289 w 230377"/>
              <a:gd name="connsiteY13" fmla="*/ 186309 h 210692"/>
              <a:gd name="connsiteX14" fmla="*/ 9144 w 230377"/>
              <a:gd name="connsiteY14" fmla="*/ 148716 h 210692"/>
              <a:gd name="connsiteX15" fmla="*/ 21463 w 230377"/>
              <a:gd name="connsiteY15" fmla="*/ 114172 h 210692"/>
              <a:gd name="connsiteX16" fmla="*/ 66928 w 230377"/>
              <a:gd name="connsiteY16" fmla="*/ 94106 h 210692"/>
              <a:gd name="connsiteX17" fmla="*/ 118363 w 230377"/>
              <a:gd name="connsiteY17" fmla="*/ 82930 h 210692"/>
              <a:gd name="connsiteX18" fmla="*/ 143382 w 230377"/>
              <a:gd name="connsiteY18" fmla="*/ 74421 h 210692"/>
              <a:gd name="connsiteX19" fmla="*/ 138048 w 230377"/>
              <a:gd name="connsiteY19" fmla="*/ 56260 h 210692"/>
              <a:gd name="connsiteX20" fmla="*/ 119126 w 230377"/>
              <a:gd name="connsiteY20" fmla="*/ 51053 h 210692"/>
              <a:gd name="connsiteX21" fmla="*/ 93090 w 230377"/>
              <a:gd name="connsiteY21" fmla="*/ 56641 h 210692"/>
              <a:gd name="connsiteX22" fmla="*/ 82169 w 230377"/>
              <a:gd name="connsiteY22" fmla="*/ 72897 h 210692"/>
              <a:gd name="connsiteX23" fmla="*/ 14732 w 230377"/>
              <a:gd name="connsiteY23" fmla="*/ 65785 h 210692"/>
              <a:gd name="connsiteX24" fmla="*/ 25780 w 230377"/>
              <a:gd name="connsiteY24" fmla="*/ 37972 h 210692"/>
              <a:gd name="connsiteX25" fmla="*/ 46482 w 230377"/>
              <a:gd name="connsiteY25" fmla="*/ 20320 h 210692"/>
              <a:gd name="connsiteX26" fmla="*/ 73152 w 230377"/>
              <a:gd name="connsiteY26" fmla="*/ 12064 h 210692"/>
              <a:gd name="connsiteX27" fmla="*/ 109982 w 230377"/>
              <a:gd name="connsiteY27" fmla="*/ 9143 h 210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230377" h="210692">
                <a:moveTo>
                  <a:pt x="109982" y="9143"/>
                </a:moveTo>
                <a:cubicBezTo>
                  <a:pt x="131063" y="9143"/>
                  <a:pt x="148082" y="10286"/>
                  <a:pt x="160909" y="12699"/>
                </a:cubicBezTo>
                <a:cubicBezTo>
                  <a:pt x="173736" y="14985"/>
                  <a:pt x="184403" y="19939"/>
                  <a:pt x="192913" y="27432"/>
                </a:cubicBezTo>
                <a:cubicBezTo>
                  <a:pt x="199009" y="32639"/>
                  <a:pt x="203708" y="40004"/>
                  <a:pt x="207136" y="49529"/>
                </a:cubicBezTo>
                <a:cubicBezTo>
                  <a:pt x="210692" y="59182"/>
                  <a:pt x="212344" y="68198"/>
                  <a:pt x="212344" y="76834"/>
                </a:cubicBezTo>
                <a:lnTo>
                  <a:pt x="212344" y="158241"/>
                </a:lnTo>
                <a:cubicBezTo>
                  <a:pt x="212344" y="166877"/>
                  <a:pt x="212978" y="173735"/>
                  <a:pt x="213994" y="178561"/>
                </a:cubicBezTo>
                <a:cubicBezTo>
                  <a:pt x="215138" y="183514"/>
                  <a:pt x="217551" y="189737"/>
                  <a:pt x="221233" y="197357"/>
                </a:cubicBezTo>
                <a:lnTo>
                  <a:pt x="154940" y="197357"/>
                </a:lnTo>
                <a:cubicBezTo>
                  <a:pt x="152400" y="192659"/>
                  <a:pt x="150621" y="189102"/>
                  <a:pt x="149859" y="186563"/>
                </a:cubicBezTo>
                <a:cubicBezTo>
                  <a:pt x="148971" y="184022"/>
                  <a:pt x="148209" y="180213"/>
                  <a:pt x="147320" y="174878"/>
                </a:cubicBezTo>
                <a:cubicBezTo>
                  <a:pt x="138176" y="183768"/>
                  <a:pt x="128904" y="190118"/>
                  <a:pt x="119760" y="193928"/>
                </a:cubicBezTo>
                <a:cubicBezTo>
                  <a:pt x="107314" y="199009"/>
                  <a:pt x="92836" y="201548"/>
                  <a:pt x="76327" y="201548"/>
                </a:cubicBezTo>
                <a:cubicBezTo>
                  <a:pt x="54355" y="201548"/>
                  <a:pt x="37591" y="196468"/>
                  <a:pt x="26289" y="186309"/>
                </a:cubicBezTo>
                <a:cubicBezTo>
                  <a:pt x="14859" y="176148"/>
                  <a:pt x="9144" y="163575"/>
                  <a:pt x="9144" y="148716"/>
                </a:cubicBezTo>
                <a:cubicBezTo>
                  <a:pt x="9144" y="134746"/>
                  <a:pt x="13334" y="123190"/>
                  <a:pt x="21463" y="114172"/>
                </a:cubicBezTo>
                <a:cubicBezTo>
                  <a:pt x="29717" y="105155"/>
                  <a:pt x="44830" y="98424"/>
                  <a:pt x="66928" y="94106"/>
                </a:cubicBezTo>
                <a:cubicBezTo>
                  <a:pt x="93344" y="88772"/>
                  <a:pt x="110617" y="84963"/>
                  <a:pt x="118363" y="82930"/>
                </a:cubicBezTo>
                <a:cubicBezTo>
                  <a:pt x="126238" y="80771"/>
                  <a:pt x="134620" y="77977"/>
                  <a:pt x="143382" y="74421"/>
                </a:cubicBezTo>
                <a:cubicBezTo>
                  <a:pt x="143382" y="65785"/>
                  <a:pt x="141604" y="59690"/>
                  <a:pt x="138048" y="56260"/>
                </a:cubicBezTo>
                <a:cubicBezTo>
                  <a:pt x="134366" y="52832"/>
                  <a:pt x="128142" y="51053"/>
                  <a:pt x="119126" y="51053"/>
                </a:cubicBezTo>
                <a:cubicBezTo>
                  <a:pt x="107569" y="51053"/>
                  <a:pt x="98932" y="52959"/>
                  <a:pt x="93090" y="56641"/>
                </a:cubicBezTo>
                <a:cubicBezTo>
                  <a:pt x="88646" y="59563"/>
                  <a:pt x="84963" y="64896"/>
                  <a:pt x="82169" y="72897"/>
                </a:cubicBezTo>
                <a:lnTo>
                  <a:pt x="14732" y="65785"/>
                </a:lnTo>
                <a:cubicBezTo>
                  <a:pt x="17271" y="53974"/>
                  <a:pt x="20954" y="44703"/>
                  <a:pt x="25780" y="37972"/>
                </a:cubicBezTo>
                <a:cubicBezTo>
                  <a:pt x="30479" y="31241"/>
                  <a:pt x="37464" y="25399"/>
                  <a:pt x="46482" y="20320"/>
                </a:cubicBezTo>
                <a:cubicBezTo>
                  <a:pt x="52959" y="16763"/>
                  <a:pt x="61848" y="13970"/>
                  <a:pt x="73152" y="12064"/>
                </a:cubicBezTo>
                <a:cubicBezTo>
                  <a:pt x="84454" y="10032"/>
                  <a:pt x="96773" y="9143"/>
                  <a:pt x="109982" y="914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3138424" y="399415"/>
            <a:ext cx="212979" cy="206501"/>
          </a:xfrm>
          <a:custGeom>
            <a:avLst/>
            <a:gdLst>
              <a:gd name="connsiteX0" fmla="*/ 141351 w 212979"/>
              <a:gd name="connsiteY0" fmla="*/ 9143 h 206501"/>
              <a:gd name="connsiteX1" fmla="*/ 187197 w 212979"/>
              <a:gd name="connsiteY1" fmla="*/ 26542 h 206501"/>
              <a:gd name="connsiteX2" fmla="*/ 203835 w 212979"/>
              <a:gd name="connsiteY2" fmla="*/ 80390 h 206501"/>
              <a:gd name="connsiteX3" fmla="*/ 203835 w 212979"/>
              <a:gd name="connsiteY3" fmla="*/ 197357 h 206501"/>
              <a:gd name="connsiteX4" fmla="*/ 132841 w 212979"/>
              <a:gd name="connsiteY4" fmla="*/ 197357 h 206501"/>
              <a:gd name="connsiteX5" fmla="*/ 132841 w 212979"/>
              <a:gd name="connsiteY5" fmla="*/ 96139 h 206501"/>
              <a:gd name="connsiteX6" fmla="*/ 126491 w 212979"/>
              <a:gd name="connsiteY6" fmla="*/ 71627 h 206501"/>
              <a:gd name="connsiteX7" fmla="*/ 108458 w 212979"/>
              <a:gd name="connsiteY7" fmla="*/ 64389 h 206501"/>
              <a:gd name="connsiteX8" fmla="*/ 87630 w 212979"/>
              <a:gd name="connsiteY8" fmla="*/ 74167 h 206501"/>
              <a:gd name="connsiteX9" fmla="*/ 79629 w 212979"/>
              <a:gd name="connsiteY9" fmla="*/ 108965 h 206501"/>
              <a:gd name="connsiteX10" fmla="*/ 79629 w 212979"/>
              <a:gd name="connsiteY10" fmla="*/ 197357 h 206501"/>
              <a:gd name="connsiteX11" fmla="*/ 9144 w 212979"/>
              <a:gd name="connsiteY11" fmla="*/ 197357 h 206501"/>
              <a:gd name="connsiteX12" fmla="*/ 9144 w 212979"/>
              <a:gd name="connsiteY12" fmla="*/ 13207 h 206501"/>
              <a:gd name="connsiteX13" fmla="*/ 74802 w 212979"/>
              <a:gd name="connsiteY13" fmla="*/ 13207 h 206501"/>
              <a:gd name="connsiteX14" fmla="*/ 74802 w 212979"/>
              <a:gd name="connsiteY14" fmla="*/ 43306 h 206501"/>
              <a:gd name="connsiteX15" fmla="*/ 104648 w 212979"/>
              <a:gd name="connsiteY15" fmla="*/ 17017 h 206501"/>
              <a:gd name="connsiteX16" fmla="*/ 141351 w 212979"/>
              <a:gd name="connsiteY16" fmla="*/ 9143 h 2065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12979" h="206501">
                <a:moveTo>
                  <a:pt x="141351" y="9143"/>
                </a:moveTo>
                <a:cubicBezTo>
                  <a:pt x="160909" y="9143"/>
                  <a:pt x="176148" y="14859"/>
                  <a:pt x="187197" y="26542"/>
                </a:cubicBezTo>
                <a:cubicBezTo>
                  <a:pt x="198247" y="38099"/>
                  <a:pt x="203835" y="56133"/>
                  <a:pt x="203835" y="80390"/>
                </a:cubicBezTo>
                <a:lnTo>
                  <a:pt x="203835" y="197357"/>
                </a:lnTo>
                <a:lnTo>
                  <a:pt x="132841" y="197357"/>
                </a:lnTo>
                <a:lnTo>
                  <a:pt x="132841" y="96139"/>
                </a:lnTo>
                <a:cubicBezTo>
                  <a:pt x="132841" y="84582"/>
                  <a:pt x="130809" y="76453"/>
                  <a:pt x="126491" y="71627"/>
                </a:cubicBezTo>
                <a:cubicBezTo>
                  <a:pt x="122174" y="66801"/>
                  <a:pt x="116205" y="64389"/>
                  <a:pt x="108458" y="64389"/>
                </a:cubicBezTo>
                <a:cubicBezTo>
                  <a:pt x="99948" y="64389"/>
                  <a:pt x="92963" y="67690"/>
                  <a:pt x="87630" y="74167"/>
                </a:cubicBezTo>
                <a:cubicBezTo>
                  <a:pt x="82296" y="80644"/>
                  <a:pt x="79629" y="92201"/>
                  <a:pt x="79629" y="108965"/>
                </a:cubicBezTo>
                <a:lnTo>
                  <a:pt x="79629" y="197357"/>
                </a:lnTo>
                <a:lnTo>
                  <a:pt x="9144" y="197357"/>
                </a:lnTo>
                <a:lnTo>
                  <a:pt x="9144" y="13207"/>
                </a:lnTo>
                <a:lnTo>
                  <a:pt x="74802" y="13207"/>
                </a:lnTo>
                <a:lnTo>
                  <a:pt x="74802" y="43306"/>
                </a:lnTo>
                <a:cubicBezTo>
                  <a:pt x="84582" y="30987"/>
                  <a:pt x="94615" y="22224"/>
                  <a:pt x="104648" y="17017"/>
                </a:cubicBezTo>
                <a:cubicBezTo>
                  <a:pt x="114680" y="11683"/>
                  <a:pt x="127000" y="9143"/>
                  <a:pt x="141351" y="914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2963799" y="399415"/>
            <a:ext cx="163195" cy="206501"/>
          </a:xfrm>
          <a:custGeom>
            <a:avLst/>
            <a:gdLst>
              <a:gd name="connsiteX0" fmla="*/ 119888 w 163195"/>
              <a:gd name="connsiteY0" fmla="*/ 9143 h 206501"/>
              <a:gd name="connsiteX1" fmla="*/ 154051 w 163195"/>
              <a:gd name="connsiteY1" fmla="*/ 18795 h 206501"/>
              <a:gd name="connsiteX2" fmla="*/ 132207 w 163195"/>
              <a:gd name="connsiteY2" fmla="*/ 69087 h 206501"/>
              <a:gd name="connsiteX3" fmla="*/ 112522 w 163195"/>
              <a:gd name="connsiteY3" fmla="*/ 63880 h 206501"/>
              <a:gd name="connsiteX4" fmla="*/ 90932 w 163195"/>
              <a:gd name="connsiteY4" fmla="*/ 75310 h 206501"/>
              <a:gd name="connsiteX5" fmla="*/ 80010 w 163195"/>
              <a:gd name="connsiteY5" fmla="*/ 135635 h 206501"/>
              <a:gd name="connsiteX6" fmla="*/ 80010 w 163195"/>
              <a:gd name="connsiteY6" fmla="*/ 197357 h 206501"/>
              <a:gd name="connsiteX7" fmla="*/ 9144 w 163195"/>
              <a:gd name="connsiteY7" fmla="*/ 197357 h 206501"/>
              <a:gd name="connsiteX8" fmla="*/ 9144 w 163195"/>
              <a:gd name="connsiteY8" fmla="*/ 13207 h 206501"/>
              <a:gd name="connsiteX9" fmla="*/ 75183 w 163195"/>
              <a:gd name="connsiteY9" fmla="*/ 13207 h 206501"/>
              <a:gd name="connsiteX10" fmla="*/ 75183 w 163195"/>
              <a:gd name="connsiteY10" fmla="*/ 43433 h 206501"/>
              <a:gd name="connsiteX11" fmla="*/ 94869 w 163195"/>
              <a:gd name="connsiteY11" fmla="*/ 16509 h 206501"/>
              <a:gd name="connsiteX12" fmla="*/ 119888 w 163195"/>
              <a:gd name="connsiteY12" fmla="*/ 9143 h 2065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63195" h="206501">
                <a:moveTo>
                  <a:pt x="119888" y="9143"/>
                </a:moveTo>
                <a:cubicBezTo>
                  <a:pt x="130302" y="9143"/>
                  <a:pt x="141732" y="12318"/>
                  <a:pt x="154051" y="18795"/>
                </a:cubicBezTo>
                <a:lnTo>
                  <a:pt x="132207" y="69087"/>
                </a:lnTo>
                <a:cubicBezTo>
                  <a:pt x="123952" y="65659"/>
                  <a:pt x="117348" y="63880"/>
                  <a:pt x="112522" y="63880"/>
                </a:cubicBezTo>
                <a:cubicBezTo>
                  <a:pt x="103251" y="63880"/>
                  <a:pt x="96011" y="67690"/>
                  <a:pt x="90932" y="75310"/>
                </a:cubicBezTo>
                <a:cubicBezTo>
                  <a:pt x="83692" y="86105"/>
                  <a:pt x="80010" y="106171"/>
                  <a:pt x="80010" y="135635"/>
                </a:cubicBezTo>
                <a:lnTo>
                  <a:pt x="80010" y="197357"/>
                </a:lnTo>
                <a:lnTo>
                  <a:pt x="9144" y="197357"/>
                </a:lnTo>
                <a:lnTo>
                  <a:pt x="9144" y="13207"/>
                </a:lnTo>
                <a:lnTo>
                  <a:pt x="75183" y="13207"/>
                </a:lnTo>
                <a:lnTo>
                  <a:pt x="75183" y="43433"/>
                </a:lnTo>
                <a:cubicBezTo>
                  <a:pt x="81533" y="30352"/>
                  <a:pt x="88138" y="21335"/>
                  <a:pt x="94869" y="16509"/>
                </a:cubicBezTo>
                <a:cubicBezTo>
                  <a:pt x="101600" y="11556"/>
                  <a:pt x="109982" y="9143"/>
                  <a:pt x="119888" y="914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7874381" y="333501"/>
            <a:ext cx="89027" cy="272415"/>
          </a:xfrm>
          <a:custGeom>
            <a:avLst/>
            <a:gdLst>
              <a:gd name="connsiteX0" fmla="*/ 9143 w 89027"/>
              <a:gd name="connsiteY0" fmla="*/ 9143 h 272415"/>
              <a:gd name="connsiteX1" fmla="*/ 79882 w 89027"/>
              <a:gd name="connsiteY1" fmla="*/ 9143 h 272415"/>
              <a:gd name="connsiteX2" fmla="*/ 79882 w 89027"/>
              <a:gd name="connsiteY2" fmla="*/ 263271 h 272415"/>
              <a:gd name="connsiteX3" fmla="*/ 9143 w 89027"/>
              <a:gd name="connsiteY3" fmla="*/ 263271 h 272415"/>
              <a:gd name="connsiteX4" fmla="*/ 9143 w 89027"/>
              <a:gd name="connsiteY4" fmla="*/ 9143 h 272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027" h="272415">
                <a:moveTo>
                  <a:pt x="9143" y="9143"/>
                </a:moveTo>
                <a:lnTo>
                  <a:pt x="79882" y="9143"/>
                </a:lnTo>
                <a:lnTo>
                  <a:pt x="79882" y="263271"/>
                </a:lnTo>
                <a:lnTo>
                  <a:pt x="9143" y="263271"/>
                </a:lnTo>
                <a:lnTo>
                  <a:pt x="9143" y="914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7411720" y="333501"/>
            <a:ext cx="233807" cy="272415"/>
          </a:xfrm>
          <a:custGeom>
            <a:avLst/>
            <a:gdLst>
              <a:gd name="connsiteX0" fmla="*/ 9143 w 233807"/>
              <a:gd name="connsiteY0" fmla="*/ 9143 h 272415"/>
              <a:gd name="connsiteX1" fmla="*/ 81279 w 233807"/>
              <a:gd name="connsiteY1" fmla="*/ 9143 h 272415"/>
              <a:gd name="connsiteX2" fmla="*/ 81279 w 233807"/>
              <a:gd name="connsiteY2" fmla="*/ 140335 h 272415"/>
              <a:gd name="connsiteX3" fmla="*/ 133984 w 233807"/>
              <a:gd name="connsiteY3" fmla="*/ 79121 h 272415"/>
              <a:gd name="connsiteX4" fmla="*/ 220853 w 233807"/>
              <a:gd name="connsiteY4" fmla="*/ 79121 h 272415"/>
              <a:gd name="connsiteX5" fmla="*/ 154685 w 233807"/>
              <a:gd name="connsiteY5" fmla="*/ 143637 h 272415"/>
              <a:gd name="connsiteX6" fmla="*/ 224663 w 233807"/>
              <a:gd name="connsiteY6" fmla="*/ 263271 h 272415"/>
              <a:gd name="connsiteX7" fmla="*/ 145160 w 233807"/>
              <a:gd name="connsiteY7" fmla="*/ 263271 h 272415"/>
              <a:gd name="connsiteX8" fmla="*/ 107822 w 233807"/>
              <a:gd name="connsiteY8" fmla="*/ 189484 h 272415"/>
              <a:gd name="connsiteX9" fmla="*/ 81279 w 233807"/>
              <a:gd name="connsiteY9" fmla="*/ 215518 h 272415"/>
              <a:gd name="connsiteX10" fmla="*/ 81279 w 233807"/>
              <a:gd name="connsiteY10" fmla="*/ 263271 h 272415"/>
              <a:gd name="connsiteX11" fmla="*/ 9143 w 233807"/>
              <a:gd name="connsiteY11" fmla="*/ 263271 h 272415"/>
              <a:gd name="connsiteX12" fmla="*/ 9143 w 233807"/>
              <a:gd name="connsiteY12" fmla="*/ 9143 h 272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33807" h="272415">
                <a:moveTo>
                  <a:pt x="9143" y="9143"/>
                </a:moveTo>
                <a:lnTo>
                  <a:pt x="81279" y="9143"/>
                </a:lnTo>
                <a:lnTo>
                  <a:pt x="81279" y="140335"/>
                </a:lnTo>
                <a:lnTo>
                  <a:pt x="133984" y="79121"/>
                </a:lnTo>
                <a:lnTo>
                  <a:pt x="220853" y="79121"/>
                </a:lnTo>
                <a:lnTo>
                  <a:pt x="154685" y="143637"/>
                </a:lnTo>
                <a:lnTo>
                  <a:pt x="224663" y="263271"/>
                </a:lnTo>
                <a:lnTo>
                  <a:pt x="145160" y="263271"/>
                </a:lnTo>
                <a:lnTo>
                  <a:pt x="107822" y="189484"/>
                </a:lnTo>
                <a:lnTo>
                  <a:pt x="81279" y="215518"/>
                </a:lnTo>
                <a:lnTo>
                  <a:pt x="81279" y="263271"/>
                </a:lnTo>
                <a:lnTo>
                  <a:pt x="9143" y="263271"/>
                </a:lnTo>
                <a:lnTo>
                  <a:pt x="9143" y="914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3973195" y="333501"/>
            <a:ext cx="89027" cy="66802"/>
          </a:xfrm>
          <a:custGeom>
            <a:avLst/>
            <a:gdLst>
              <a:gd name="connsiteX0" fmla="*/ 9144 w 89027"/>
              <a:gd name="connsiteY0" fmla="*/ 9143 h 66802"/>
              <a:gd name="connsiteX1" fmla="*/ 79883 w 89027"/>
              <a:gd name="connsiteY1" fmla="*/ 9143 h 66802"/>
              <a:gd name="connsiteX2" fmla="*/ 79883 w 89027"/>
              <a:gd name="connsiteY2" fmla="*/ 57658 h 66802"/>
              <a:gd name="connsiteX3" fmla="*/ 9144 w 89027"/>
              <a:gd name="connsiteY3" fmla="*/ 57658 h 66802"/>
              <a:gd name="connsiteX4" fmla="*/ 9144 w 89027"/>
              <a:gd name="connsiteY4" fmla="*/ 9143 h 668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027" h="66802">
                <a:moveTo>
                  <a:pt x="9144" y="9143"/>
                </a:moveTo>
                <a:lnTo>
                  <a:pt x="79883" y="9143"/>
                </a:lnTo>
                <a:lnTo>
                  <a:pt x="79883" y="57658"/>
                </a:lnTo>
                <a:lnTo>
                  <a:pt x="9144" y="57658"/>
                </a:lnTo>
                <a:lnTo>
                  <a:pt x="9144" y="914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2453512" y="333501"/>
            <a:ext cx="89027" cy="272415"/>
          </a:xfrm>
          <a:custGeom>
            <a:avLst/>
            <a:gdLst>
              <a:gd name="connsiteX0" fmla="*/ 9144 w 89027"/>
              <a:gd name="connsiteY0" fmla="*/ 9143 h 272415"/>
              <a:gd name="connsiteX1" fmla="*/ 79883 w 89027"/>
              <a:gd name="connsiteY1" fmla="*/ 9143 h 272415"/>
              <a:gd name="connsiteX2" fmla="*/ 79883 w 89027"/>
              <a:gd name="connsiteY2" fmla="*/ 263271 h 272415"/>
              <a:gd name="connsiteX3" fmla="*/ 9144 w 89027"/>
              <a:gd name="connsiteY3" fmla="*/ 263271 h 272415"/>
              <a:gd name="connsiteX4" fmla="*/ 9144 w 89027"/>
              <a:gd name="connsiteY4" fmla="*/ 9143 h 272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027" h="272415">
                <a:moveTo>
                  <a:pt x="9144" y="9143"/>
                </a:moveTo>
                <a:lnTo>
                  <a:pt x="79883" y="9143"/>
                </a:lnTo>
                <a:lnTo>
                  <a:pt x="79883" y="263271"/>
                </a:lnTo>
                <a:lnTo>
                  <a:pt x="9144" y="263271"/>
                </a:lnTo>
                <a:lnTo>
                  <a:pt x="9144" y="914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1933321" y="333501"/>
            <a:ext cx="287782" cy="272415"/>
          </a:xfrm>
          <a:custGeom>
            <a:avLst/>
            <a:gdLst>
              <a:gd name="connsiteX0" fmla="*/ 9144 w 287782"/>
              <a:gd name="connsiteY0" fmla="*/ 9143 h 272415"/>
              <a:gd name="connsiteX1" fmla="*/ 87757 w 287782"/>
              <a:gd name="connsiteY1" fmla="*/ 9143 h 272415"/>
              <a:gd name="connsiteX2" fmla="*/ 87757 w 287782"/>
              <a:gd name="connsiteY2" fmla="*/ 105156 h 272415"/>
              <a:gd name="connsiteX3" fmla="*/ 169926 w 287782"/>
              <a:gd name="connsiteY3" fmla="*/ 9143 h 272415"/>
              <a:gd name="connsiteX4" fmla="*/ 274447 w 287782"/>
              <a:gd name="connsiteY4" fmla="*/ 9143 h 272415"/>
              <a:gd name="connsiteX5" fmla="*/ 181736 w 287782"/>
              <a:gd name="connsiteY5" fmla="*/ 105029 h 272415"/>
              <a:gd name="connsiteX6" fmla="*/ 278638 w 287782"/>
              <a:gd name="connsiteY6" fmla="*/ 263271 h 272415"/>
              <a:gd name="connsiteX7" fmla="*/ 181864 w 287782"/>
              <a:gd name="connsiteY7" fmla="*/ 263271 h 272415"/>
              <a:gd name="connsiteX8" fmla="*/ 128270 w 287782"/>
              <a:gd name="connsiteY8" fmla="*/ 158749 h 272415"/>
              <a:gd name="connsiteX9" fmla="*/ 87757 w 287782"/>
              <a:gd name="connsiteY9" fmla="*/ 201295 h 272415"/>
              <a:gd name="connsiteX10" fmla="*/ 87757 w 287782"/>
              <a:gd name="connsiteY10" fmla="*/ 263271 h 272415"/>
              <a:gd name="connsiteX11" fmla="*/ 9144 w 287782"/>
              <a:gd name="connsiteY11" fmla="*/ 263271 h 272415"/>
              <a:gd name="connsiteX12" fmla="*/ 9144 w 287782"/>
              <a:gd name="connsiteY12" fmla="*/ 9143 h 272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87782" h="272415">
                <a:moveTo>
                  <a:pt x="9144" y="9143"/>
                </a:moveTo>
                <a:lnTo>
                  <a:pt x="87757" y="9143"/>
                </a:lnTo>
                <a:lnTo>
                  <a:pt x="87757" y="105156"/>
                </a:lnTo>
                <a:lnTo>
                  <a:pt x="169926" y="9143"/>
                </a:lnTo>
                <a:lnTo>
                  <a:pt x="274447" y="9143"/>
                </a:lnTo>
                <a:lnTo>
                  <a:pt x="181736" y="105029"/>
                </a:lnTo>
                <a:lnTo>
                  <a:pt x="278638" y="263271"/>
                </a:lnTo>
                <a:lnTo>
                  <a:pt x="181864" y="263271"/>
                </a:lnTo>
                <a:lnTo>
                  <a:pt x="128270" y="158749"/>
                </a:lnTo>
                <a:lnTo>
                  <a:pt x="87757" y="201295"/>
                </a:lnTo>
                <a:lnTo>
                  <a:pt x="87757" y="263271"/>
                </a:lnTo>
                <a:lnTo>
                  <a:pt x="9144" y="263271"/>
                </a:lnTo>
                <a:lnTo>
                  <a:pt x="9144" y="914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" name="Naslov 104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KULTURNA I JAVNA DJELATNOST </a:t>
            </a:r>
            <a:br>
              <a:rPr lang="hr-HR" dirty="0" smtClean="0"/>
            </a:br>
            <a:r>
              <a:rPr lang="hr-HR" dirty="0" smtClean="0"/>
              <a:t>ŠKOLE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"/>
    </mc:Choice>
    <mc:Fallback xmlns="">
      <p:transition spd="slow" advTm="2014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/>
          <p:cNvSpPr/>
          <p:nvPr/>
        </p:nvSpPr>
        <p:spPr>
          <a:xfrm>
            <a:off x="3489325" y="454024"/>
            <a:ext cx="90042" cy="125603"/>
          </a:xfrm>
          <a:custGeom>
            <a:avLst/>
            <a:gdLst>
              <a:gd name="connsiteX0" fmla="*/ 42798 w 90042"/>
              <a:gd name="connsiteY0" fmla="*/ 6858 h 125603"/>
              <a:gd name="connsiteX1" fmla="*/ 24638 w 90042"/>
              <a:gd name="connsiteY1" fmla="*/ 9525 h 125603"/>
              <a:gd name="connsiteX2" fmla="*/ 6858 w 90042"/>
              <a:gd name="connsiteY2" fmla="*/ 17145 h 125603"/>
              <a:gd name="connsiteX3" fmla="*/ 6858 w 90042"/>
              <a:gd name="connsiteY3" fmla="*/ 114935 h 125603"/>
              <a:gd name="connsiteX4" fmla="*/ 20192 w 90042"/>
              <a:gd name="connsiteY4" fmla="*/ 118110 h 125603"/>
              <a:gd name="connsiteX5" fmla="*/ 34163 w 90042"/>
              <a:gd name="connsiteY5" fmla="*/ 118745 h 125603"/>
              <a:gd name="connsiteX6" fmla="*/ 70992 w 90042"/>
              <a:gd name="connsiteY6" fmla="*/ 104394 h 125603"/>
              <a:gd name="connsiteX7" fmla="*/ 83184 w 90042"/>
              <a:gd name="connsiteY7" fmla="*/ 60833 h 125603"/>
              <a:gd name="connsiteX8" fmla="*/ 73405 w 90042"/>
              <a:gd name="connsiteY8" fmla="*/ 19558 h 125603"/>
              <a:gd name="connsiteX9" fmla="*/ 42798 w 90042"/>
              <a:gd name="connsiteY9" fmla="*/ 6858 h 125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90042" h="125603">
                <a:moveTo>
                  <a:pt x="42798" y="6858"/>
                </a:moveTo>
                <a:cubicBezTo>
                  <a:pt x="36957" y="6858"/>
                  <a:pt x="30860" y="7747"/>
                  <a:pt x="24638" y="9525"/>
                </a:cubicBezTo>
                <a:cubicBezTo>
                  <a:pt x="18415" y="11303"/>
                  <a:pt x="12446" y="13843"/>
                  <a:pt x="6858" y="17145"/>
                </a:cubicBezTo>
                <a:lnTo>
                  <a:pt x="6858" y="114935"/>
                </a:lnTo>
                <a:cubicBezTo>
                  <a:pt x="11048" y="116586"/>
                  <a:pt x="15366" y="117602"/>
                  <a:pt x="20192" y="118110"/>
                </a:cubicBezTo>
                <a:cubicBezTo>
                  <a:pt x="24892" y="118618"/>
                  <a:pt x="29590" y="118745"/>
                  <a:pt x="34163" y="118745"/>
                </a:cubicBezTo>
                <a:cubicBezTo>
                  <a:pt x="50673" y="118745"/>
                  <a:pt x="62992" y="114046"/>
                  <a:pt x="70992" y="104394"/>
                </a:cubicBezTo>
                <a:cubicBezTo>
                  <a:pt x="79120" y="94742"/>
                  <a:pt x="83184" y="80264"/>
                  <a:pt x="83184" y="60833"/>
                </a:cubicBezTo>
                <a:cubicBezTo>
                  <a:pt x="83184" y="41910"/>
                  <a:pt x="79883" y="28194"/>
                  <a:pt x="73405" y="19558"/>
                </a:cubicBezTo>
                <a:cubicBezTo>
                  <a:pt x="66928" y="11049"/>
                  <a:pt x="56769" y="6858"/>
                  <a:pt x="4279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2274570" y="411988"/>
            <a:ext cx="76327" cy="208406"/>
          </a:xfrm>
          <a:custGeom>
            <a:avLst/>
            <a:gdLst>
              <a:gd name="connsiteX0" fmla="*/ 6857 w 76327"/>
              <a:gd name="connsiteY0" fmla="*/ 6858 h 208406"/>
              <a:gd name="connsiteX1" fmla="*/ 69469 w 76327"/>
              <a:gd name="connsiteY1" fmla="*/ 6858 h 208406"/>
              <a:gd name="connsiteX2" fmla="*/ 69469 w 76327"/>
              <a:gd name="connsiteY2" fmla="*/ 201548 h 208406"/>
              <a:gd name="connsiteX3" fmla="*/ 6857 w 76327"/>
              <a:gd name="connsiteY3" fmla="*/ 201548 h 208406"/>
              <a:gd name="connsiteX4" fmla="*/ 6857 w 76327"/>
              <a:gd name="connsiteY4" fmla="*/ 6858 h 208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327" h="208406">
                <a:moveTo>
                  <a:pt x="6857" y="6858"/>
                </a:moveTo>
                <a:lnTo>
                  <a:pt x="69469" y="6858"/>
                </a:lnTo>
                <a:lnTo>
                  <a:pt x="69469" y="201548"/>
                </a:lnTo>
                <a:lnTo>
                  <a:pt x="6857" y="201548"/>
                </a:lnTo>
                <a:lnTo>
                  <a:pt x="6857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1142339" y="411988"/>
            <a:ext cx="234086" cy="208406"/>
          </a:xfrm>
          <a:custGeom>
            <a:avLst/>
            <a:gdLst>
              <a:gd name="connsiteX0" fmla="*/ 6858 w 234086"/>
              <a:gd name="connsiteY0" fmla="*/ 6858 h 208406"/>
              <a:gd name="connsiteX1" fmla="*/ 72770 w 234086"/>
              <a:gd name="connsiteY1" fmla="*/ 6858 h 208406"/>
              <a:gd name="connsiteX2" fmla="*/ 117957 w 234086"/>
              <a:gd name="connsiteY2" fmla="*/ 140842 h 208406"/>
              <a:gd name="connsiteX3" fmla="*/ 162585 w 234086"/>
              <a:gd name="connsiteY3" fmla="*/ 6858 h 208406"/>
              <a:gd name="connsiteX4" fmla="*/ 227228 w 234086"/>
              <a:gd name="connsiteY4" fmla="*/ 6858 h 208406"/>
              <a:gd name="connsiteX5" fmla="*/ 152171 w 234086"/>
              <a:gd name="connsiteY5" fmla="*/ 201548 h 208406"/>
              <a:gd name="connsiteX6" fmla="*/ 81419 w 234086"/>
              <a:gd name="connsiteY6" fmla="*/ 201548 h 208406"/>
              <a:gd name="connsiteX7" fmla="*/ 6858 w 234086"/>
              <a:gd name="connsiteY7" fmla="*/ 6858 h 208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34086" h="208406">
                <a:moveTo>
                  <a:pt x="6858" y="6858"/>
                </a:moveTo>
                <a:lnTo>
                  <a:pt x="72770" y="6858"/>
                </a:lnTo>
                <a:lnTo>
                  <a:pt x="117957" y="140842"/>
                </a:lnTo>
                <a:lnTo>
                  <a:pt x="162585" y="6858"/>
                </a:lnTo>
                <a:lnTo>
                  <a:pt x="227228" y="6858"/>
                </a:lnTo>
                <a:lnTo>
                  <a:pt x="152171" y="201548"/>
                </a:lnTo>
                <a:lnTo>
                  <a:pt x="81419" y="201548"/>
                </a:ln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983742" y="411352"/>
            <a:ext cx="154851" cy="209042"/>
          </a:xfrm>
          <a:custGeom>
            <a:avLst/>
            <a:gdLst>
              <a:gd name="connsiteX0" fmla="*/ 133286 w 154851"/>
              <a:gd name="connsiteY0" fmla="*/ 6858 h 209042"/>
              <a:gd name="connsiteX1" fmla="*/ 140728 w 154851"/>
              <a:gd name="connsiteY1" fmla="*/ 6985 h 209042"/>
              <a:gd name="connsiteX2" fmla="*/ 147993 w 154851"/>
              <a:gd name="connsiteY2" fmla="*/ 7493 h 209042"/>
              <a:gd name="connsiteX3" fmla="*/ 147993 w 154851"/>
              <a:gd name="connsiteY3" fmla="*/ 66929 h 209042"/>
              <a:gd name="connsiteX4" fmla="*/ 142455 w 154851"/>
              <a:gd name="connsiteY4" fmla="*/ 66929 h 209042"/>
              <a:gd name="connsiteX5" fmla="*/ 129654 w 154851"/>
              <a:gd name="connsiteY5" fmla="*/ 64897 h 209042"/>
              <a:gd name="connsiteX6" fmla="*/ 114947 w 154851"/>
              <a:gd name="connsiteY6" fmla="*/ 64262 h 209042"/>
              <a:gd name="connsiteX7" fmla="*/ 91414 w 154851"/>
              <a:gd name="connsiteY7" fmla="*/ 65913 h 209042"/>
              <a:gd name="connsiteX8" fmla="*/ 69443 w 154851"/>
              <a:gd name="connsiteY8" fmla="*/ 71882 h 209042"/>
              <a:gd name="connsiteX9" fmla="*/ 69443 w 154851"/>
              <a:gd name="connsiteY9" fmla="*/ 202184 h 209042"/>
              <a:gd name="connsiteX10" fmla="*/ 6858 w 154851"/>
              <a:gd name="connsiteY10" fmla="*/ 202184 h 209042"/>
              <a:gd name="connsiteX11" fmla="*/ 6858 w 154851"/>
              <a:gd name="connsiteY11" fmla="*/ 7493 h 209042"/>
              <a:gd name="connsiteX12" fmla="*/ 69443 w 154851"/>
              <a:gd name="connsiteY12" fmla="*/ 7493 h 209042"/>
              <a:gd name="connsiteX13" fmla="*/ 69443 w 154851"/>
              <a:gd name="connsiteY13" fmla="*/ 36067 h 209042"/>
              <a:gd name="connsiteX14" fmla="*/ 105257 w 154851"/>
              <a:gd name="connsiteY14" fmla="*/ 12573 h 209042"/>
              <a:gd name="connsiteX15" fmla="*/ 133286 w 154851"/>
              <a:gd name="connsiteY15" fmla="*/ 6858 h 2090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4851" h="209042">
                <a:moveTo>
                  <a:pt x="133286" y="6858"/>
                </a:moveTo>
                <a:cubicBezTo>
                  <a:pt x="135470" y="6858"/>
                  <a:pt x="137960" y="6858"/>
                  <a:pt x="140728" y="6985"/>
                </a:cubicBezTo>
                <a:cubicBezTo>
                  <a:pt x="143497" y="7112"/>
                  <a:pt x="145910" y="7238"/>
                  <a:pt x="147993" y="7493"/>
                </a:cubicBezTo>
                <a:lnTo>
                  <a:pt x="147993" y="66929"/>
                </a:lnTo>
                <a:lnTo>
                  <a:pt x="142455" y="66929"/>
                </a:lnTo>
                <a:cubicBezTo>
                  <a:pt x="139801" y="66040"/>
                  <a:pt x="135534" y="65405"/>
                  <a:pt x="129654" y="64897"/>
                </a:cubicBezTo>
                <a:cubicBezTo>
                  <a:pt x="123774" y="64388"/>
                  <a:pt x="118872" y="64262"/>
                  <a:pt x="114947" y="64262"/>
                </a:cubicBezTo>
                <a:cubicBezTo>
                  <a:pt x="106070" y="64262"/>
                  <a:pt x="98221" y="64769"/>
                  <a:pt x="91414" y="65913"/>
                </a:cubicBezTo>
                <a:cubicBezTo>
                  <a:pt x="84607" y="67056"/>
                  <a:pt x="77292" y="69087"/>
                  <a:pt x="69443" y="71882"/>
                </a:cubicBezTo>
                <a:lnTo>
                  <a:pt x="69443" y="202184"/>
                </a:lnTo>
                <a:lnTo>
                  <a:pt x="6858" y="202184"/>
                </a:lnTo>
                <a:lnTo>
                  <a:pt x="6858" y="7493"/>
                </a:lnTo>
                <a:lnTo>
                  <a:pt x="69443" y="7493"/>
                </a:lnTo>
                <a:lnTo>
                  <a:pt x="69443" y="36067"/>
                </a:lnTo>
                <a:cubicBezTo>
                  <a:pt x="83172" y="24384"/>
                  <a:pt x="95110" y="16510"/>
                  <a:pt x="105257" y="12573"/>
                </a:cubicBezTo>
                <a:cubicBezTo>
                  <a:pt x="115404" y="8763"/>
                  <a:pt x="124752" y="6858"/>
                  <a:pt x="133286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5179313" y="406653"/>
            <a:ext cx="209296" cy="213741"/>
          </a:xfrm>
          <a:custGeom>
            <a:avLst/>
            <a:gdLst>
              <a:gd name="connsiteX0" fmla="*/ 135382 w 209296"/>
              <a:gd name="connsiteY0" fmla="*/ 6858 h 213741"/>
              <a:gd name="connsiteX1" fmla="*/ 184658 w 209296"/>
              <a:gd name="connsiteY1" fmla="*/ 25273 h 213741"/>
              <a:gd name="connsiteX2" fmla="*/ 202438 w 209296"/>
              <a:gd name="connsiteY2" fmla="*/ 80136 h 213741"/>
              <a:gd name="connsiteX3" fmla="*/ 202438 w 209296"/>
              <a:gd name="connsiteY3" fmla="*/ 206883 h 213741"/>
              <a:gd name="connsiteX4" fmla="*/ 139827 w 209296"/>
              <a:gd name="connsiteY4" fmla="*/ 206883 h 213741"/>
              <a:gd name="connsiteX5" fmla="*/ 139827 w 209296"/>
              <a:gd name="connsiteY5" fmla="*/ 110362 h 213741"/>
              <a:gd name="connsiteX6" fmla="*/ 138684 w 209296"/>
              <a:gd name="connsiteY6" fmla="*/ 86867 h 213741"/>
              <a:gd name="connsiteX7" fmla="*/ 134493 w 209296"/>
              <a:gd name="connsiteY7" fmla="*/ 69596 h 213741"/>
              <a:gd name="connsiteX8" fmla="*/ 124333 w 209296"/>
              <a:gd name="connsiteY8" fmla="*/ 60197 h 213741"/>
              <a:gd name="connsiteX9" fmla="*/ 105664 w 209296"/>
              <a:gd name="connsiteY9" fmla="*/ 57277 h 213741"/>
              <a:gd name="connsiteX10" fmla="*/ 88392 w 209296"/>
              <a:gd name="connsiteY10" fmla="*/ 60071 h 213741"/>
              <a:gd name="connsiteX11" fmla="*/ 69469 w 209296"/>
              <a:gd name="connsiteY11" fmla="*/ 68961 h 213741"/>
              <a:gd name="connsiteX12" fmla="*/ 69469 w 209296"/>
              <a:gd name="connsiteY12" fmla="*/ 206883 h 213741"/>
              <a:gd name="connsiteX13" fmla="*/ 6858 w 209296"/>
              <a:gd name="connsiteY13" fmla="*/ 206883 h 213741"/>
              <a:gd name="connsiteX14" fmla="*/ 6858 w 209296"/>
              <a:gd name="connsiteY14" fmla="*/ 12192 h 213741"/>
              <a:gd name="connsiteX15" fmla="*/ 69469 w 209296"/>
              <a:gd name="connsiteY15" fmla="*/ 12192 h 213741"/>
              <a:gd name="connsiteX16" fmla="*/ 69469 w 209296"/>
              <a:gd name="connsiteY16" fmla="*/ 33655 h 213741"/>
              <a:gd name="connsiteX17" fmla="*/ 101346 w 209296"/>
              <a:gd name="connsiteY17" fmla="*/ 13716 h 213741"/>
              <a:gd name="connsiteX18" fmla="*/ 135382 w 209296"/>
              <a:gd name="connsiteY18" fmla="*/ 6858 h 213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9296" h="213741">
                <a:moveTo>
                  <a:pt x="135382" y="6858"/>
                </a:moveTo>
                <a:cubicBezTo>
                  <a:pt x="156464" y="6858"/>
                  <a:pt x="172847" y="12954"/>
                  <a:pt x="184658" y="25273"/>
                </a:cubicBezTo>
                <a:cubicBezTo>
                  <a:pt x="196469" y="37465"/>
                  <a:pt x="202438" y="55753"/>
                  <a:pt x="202438" y="80136"/>
                </a:cubicBezTo>
                <a:lnTo>
                  <a:pt x="202438" y="206883"/>
                </a:lnTo>
                <a:lnTo>
                  <a:pt x="139827" y="206883"/>
                </a:lnTo>
                <a:lnTo>
                  <a:pt x="139827" y="110362"/>
                </a:lnTo>
                <a:cubicBezTo>
                  <a:pt x="139827" y="102489"/>
                  <a:pt x="139446" y="94615"/>
                  <a:pt x="138684" y="86867"/>
                </a:cubicBezTo>
                <a:cubicBezTo>
                  <a:pt x="137795" y="78993"/>
                  <a:pt x="136398" y="73278"/>
                  <a:pt x="134493" y="69596"/>
                </a:cubicBezTo>
                <a:cubicBezTo>
                  <a:pt x="132207" y="65278"/>
                  <a:pt x="128778" y="62230"/>
                  <a:pt x="124333" y="60197"/>
                </a:cubicBezTo>
                <a:cubicBezTo>
                  <a:pt x="119888" y="58293"/>
                  <a:pt x="113665" y="57277"/>
                  <a:pt x="105664" y="57277"/>
                </a:cubicBezTo>
                <a:cubicBezTo>
                  <a:pt x="100076" y="57277"/>
                  <a:pt x="94234" y="58166"/>
                  <a:pt x="88392" y="60071"/>
                </a:cubicBezTo>
                <a:cubicBezTo>
                  <a:pt x="82550" y="61975"/>
                  <a:pt x="76327" y="64897"/>
                  <a:pt x="69469" y="68961"/>
                </a:cubicBezTo>
                <a:lnTo>
                  <a:pt x="69469" y="206883"/>
                </a:lnTo>
                <a:lnTo>
                  <a:pt x="6858" y="206883"/>
                </a:lnTo>
                <a:lnTo>
                  <a:pt x="6858" y="12192"/>
                </a:lnTo>
                <a:lnTo>
                  <a:pt x="69469" y="12192"/>
                </a:lnTo>
                <a:lnTo>
                  <a:pt x="69469" y="33655"/>
                </a:lnTo>
                <a:cubicBezTo>
                  <a:pt x="80518" y="25018"/>
                  <a:pt x="91186" y="18415"/>
                  <a:pt x="101346" y="13716"/>
                </a:cubicBezTo>
                <a:cubicBezTo>
                  <a:pt x="111633" y="9143"/>
                  <a:pt x="122936" y="6858"/>
                  <a:pt x="13538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3945636" y="406653"/>
            <a:ext cx="195833" cy="219201"/>
          </a:xfrm>
          <a:custGeom>
            <a:avLst/>
            <a:gdLst>
              <a:gd name="connsiteX0" fmla="*/ 107061 w 195833"/>
              <a:gd name="connsiteY0" fmla="*/ 6858 h 219201"/>
              <a:gd name="connsiteX1" fmla="*/ 148844 w 195833"/>
              <a:gd name="connsiteY1" fmla="*/ 11303 h 219201"/>
              <a:gd name="connsiteX2" fmla="*/ 180213 w 195833"/>
              <a:gd name="connsiteY2" fmla="*/ 20701 h 219201"/>
              <a:gd name="connsiteX3" fmla="*/ 180213 w 195833"/>
              <a:gd name="connsiteY3" fmla="*/ 69977 h 219201"/>
              <a:gd name="connsiteX4" fmla="*/ 174752 w 195833"/>
              <a:gd name="connsiteY4" fmla="*/ 69977 h 219201"/>
              <a:gd name="connsiteX5" fmla="*/ 143128 w 195833"/>
              <a:gd name="connsiteY5" fmla="*/ 54483 h 219201"/>
              <a:gd name="connsiteX6" fmla="*/ 107188 w 195833"/>
              <a:gd name="connsiteY6" fmla="*/ 48386 h 219201"/>
              <a:gd name="connsiteX7" fmla="*/ 81788 w 195833"/>
              <a:gd name="connsiteY7" fmla="*/ 52578 h 219201"/>
              <a:gd name="connsiteX8" fmla="*/ 71501 w 195833"/>
              <a:gd name="connsiteY8" fmla="*/ 64388 h 219201"/>
              <a:gd name="connsiteX9" fmla="*/ 76200 w 195833"/>
              <a:gd name="connsiteY9" fmla="*/ 74930 h 219201"/>
              <a:gd name="connsiteX10" fmla="*/ 98171 w 195833"/>
              <a:gd name="connsiteY10" fmla="*/ 82296 h 219201"/>
              <a:gd name="connsiteX11" fmla="*/ 118745 w 195833"/>
              <a:gd name="connsiteY11" fmla="*/ 85978 h 219201"/>
              <a:gd name="connsiteX12" fmla="*/ 140843 w 195833"/>
              <a:gd name="connsiteY12" fmla="*/ 90551 h 219201"/>
              <a:gd name="connsiteX13" fmla="*/ 177292 w 195833"/>
              <a:gd name="connsiteY13" fmla="*/ 110743 h 219201"/>
              <a:gd name="connsiteX14" fmla="*/ 188976 w 195833"/>
              <a:gd name="connsiteY14" fmla="*/ 145161 h 219201"/>
              <a:gd name="connsiteX15" fmla="*/ 161925 w 195833"/>
              <a:gd name="connsiteY15" fmla="*/ 193802 h 219201"/>
              <a:gd name="connsiteX16" fmla="*/ 88011 w 195833"/>
              <a:gd name="connsiteY16" fmla="*/ 212343 h 219201"/>
              <a:gd name="connsiteX17" fmla="*/ 40766 w 195833"/>
              <a:gd name="connsiteY17" fmla="*/ 207391 h 219201"/>
              <a:gd name="connsiteX18" fmla="*/ 6858 w 195833"/>
              <a:gd name="connsiteY18" fmla="*/ 196723 h 219201"/>
              <a:gd name="connsiteX19" fmla="*/ 6858 w 195833"/>
              <a:gd name="connsiteY19" fmla="*/ 145415 h 219201"/>
              <a:gd name="connsiteX20" fmla="*/ 12573 w 195833"/>
              <a:gd name="connsiteY20" fmla="*/ 145415 h 219201"/>
              <a:gd name="connsiteX21" fmla="*/ 23367 w 195833"/>
              <a:gd name="connsiteY21" fmla="*/ 152527 h 219201"/>
              <a:gd name="connsiteX22" fmla="*/ 40766 w 195833"/>
              <a:gd name="connsiteY22" fmla="*/ 161036 h 219201"/>
              <a:gd name="connsiteX23" fmla="*/ 62865 w 195833"/>
              <a:gd name="connsiteY23" fmla="*/ 167766 h 219201"/>
              <a:gd name="connsiteX24" fmla="*/ 89154 w 195833"/>
              <a:gd name="connsiteY24" fmla="*/ 170687 h 219201"/>
              <a:gd name="connsiteX25" fmla="*/ 116332 w 195833"/>
              <a:gd name="connsiteY25" fmla="*/ 166624 h 219201"/>
              <a:gd name="connsiteX26" fmla="*/ 125222 w 195833"/>
              <a:gd name="connsiteY26" fmla="*/ 154559 h 219201"/>
              <a:gd name="connsiteX27" fmla="*/ 120015 w 195833"/>
              <a:gd name="connsiteY27" fmla="*/ 144272 h 219201"/>
              <a:gd name="connsiteX28" fmla="*/ 100203 w 195833"/>
              <a:gd name="connsiteY28" fmla="*/ 138048 h 219201"/>
              <a:gd name="connsiteX29" fmla="*/ 81407 w 195833"/>
              <a:gd name="connsiteY29" fmla="*/ 134747 h 219201"/>
              <a:gd name="connsiteX30" fmla="*/ 59816 w 195833"/>
              <a:gd name="connsiteY30" fmla="*/ 130302 h 219201"/>
              <a:gd name="connsiteX31" fmla="*/ 20447 w 195833"/>
              <a:gd name="connsiteY31" fmla="*/ 108712 h 219201"/>
              <a:gd name="connsiteX32" fmla="*/ 7620 w 195833"/>
              <a:gd name="connsiteY32" fmla="*/ 72262 h 219201"/>
              <a:gd name="connsiteX33" fmla="*/ 34289 w 195833"/>
              <a:gd name="connsiteY33" fmla="*/ 25527 h 219201"/>
              <a:gd name="connsiteX34" fmla="*/ 107061 w 195833"/>
              <a:gd name="connsiteY34" fmla="*/ 6858 h 219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95833" h="219201">
                <a:moveTo>
                  <a:pt x="107061" y="6858"/>
                </a:moveTo>
                <a:cubicBezTo>
                  <a:pt x="121539" y="6858"/>
                  <a:pt x="135508" y="8255"/>
                  <a:pt x="148844" y="11303"/>
                </a:cubicBezTo>
                <a:cubicBezTo>
                  <a:pt x="162305" y="14224"/>
                  <a:pt x="172720" y="17398"/>
                  <a:pt x="180213" y="20701"/>
                </a:cubicBezTo>
                <a:lnTo>
                  <a:pt x="180213" y="69977"/>
                </a:lnTo>
                <a:lnTo>
                  <a:pt x="174752" y="69977"/>
                </a:lnTo>
                <a:cubicBezTo>
                  <a:pt x="165608" y="63627"/>
                  <a:pt x="155066" y="58420"/>
                  <a:pt x="143128" y="54483"/>
                </a:cubicBezTo>
                <a:cubicBezTo>
                  <a:pt x="131317" y="50418"/>
                  <a:pt x="119379" y="48386"/>
                  <a:pt x="107188" y="48386"/>
                </a:cubicBezTo>
                <a:cubicBezTo>
                  <a:pt x="97154" y="48386"/>
                  <a:pt x="88646" y="49784"/>
                  <a:pt x="81788" y="52578"/>
                </a:cubicBezTo>
                <a:cubicBezTo>
                  <a:pt x="74929" y="55372"/>
                  <a:pt x="71501" y="59309"/>
                  <a:pt x="71501" y="64388"/>
                </a:cubicBezTo>
                <a:cubicBezTo>
                  <a:pt x="71501" y="69087"/>
                  <a:pt x="73025" y="72516"/>
                  <a:pt x="76200" y="74930"/>
                </a:cubicBezTo>
                <a:cubicBezTo>
                  <a:pt x="79247" y="77343"/>
                  <a:pt x="86614" y="79883"/>
                  <a:pt x="98171" y="82296"/>
                </a:cubicBezTo>
                <a:cubicBezTo>
                  <a:pt x="104521" y="83566"/>
                  <a:pt x="111378" y="84836"/>
                  <a:pt x="118745" y="85978"/>
                </a:cubicBezTo>
                <a:cubicBezTo>
                  <a:pt x="126111" y="87248"/>
                  <a:pt x="133477" y="88773"/>
                  <a:pt x="140843" y="90551"/>
                </a:cubicBezTo>
                <a:cubicBezTo>
                  <a:pt x="157226" y="94868"/>
                  <a:pt x="169417" y="101600"/>
                  <a:pt x="177292" y="110743"/>
                </a:cubicBezTo>
                <a:cubicBezTo>
                  <a:pt x="185166" y="120015"/>
                  <a:pt x="188976" y="131444"/>
                  <a:pt x="188976" y="145161"/>
                </a:cubicBezTo>
                <a:cubicBezTo>
                  <a:pt x="188976" y="165354"/>
                  <a:pt x="179958" y="181483"/>
                  <a:pt x="161925" y="193802"/>
                </a:cubicBezTo>
                <a:cubicBezTo>
                  <a:pt x="143891" y="206121"/>
                  <a:pt x="119253" y="212343"/>
                  <a:pt x="88011" y="212343"/>
                </a:cubicBezTo>
                <a:cubicBezTo>
                  <a:pt x="70612" y="212343"/>
                  <a:pt x="54864" y="210693"/>
                  <a:pt x="40766" y="207391"/>
                </a:cubicBezTo>
                <a:cubicBezTo>
                  <a:pt x="26670" y="204216"/>
                  <a:pt x="15366" y="200660"/>
                  <a:pt x="6858" y="196723"/>
                </a:cubicBezTo>
                <a:lnTo>
                  <a:pt x="6858" y="145415"/>
                </a:lnTo>
                <a:lnTo>
                  <a:pt x="12573" y="145415"/>
                </a:lnTo>
                <a:cubicBezTo>
                  <a:pt x="15621" y="147574"/>
                  <a:pt x="19304" y="149986"/>
                  <a:pt x="23367" y="152527"/>
                </a:cubicBezTo>
                <a:cubicBezTo>
                  <a:pt x="27432" y="155193"/>
                  <a:pt x="33273" y="157987"/>
                  <a:pt x="40766" y="161036"/>
                </a:cubicBezTo>
                <a:cubicBezTo>
                  <a:pt x="47244" y="163575"/>
                  <a:pt x="54609" y="165862"/>
                  <a:pt x="62865" y="167766"/>
                </a:cubicBezTo>
                <a:cubicBezTo>
                  <a:pt x="70993" y="169672"/>
                  <a:pt x="79755" y="170687"/>
                  <a:pt x="89154" y="170687"/>
                </a:cubicBezTo>
                <a:cubicBezTo>
                  <a:pt x="101473" y="170687"/>
                  <a:pt x="110489" y="169291"/>
                  <a:pt x="116332" y="166624"/>
                </a:cubicBezTo>
                <a:cubicBezTo>
                  <a:pt x="122301" y="163956"/>
                  <a:pt x="125222" y="159893"/>
                  <a:pt x="125222" y="154559"/>
                </a:cubicBezTo>
                <a:cubicBezTo>
                  <a:pt x="125222" y="149860"/>
                  <a:pt x="123444" y="146431"/>
                  <a:pt x="120015" y="144272"/>
                </a:cubicBezTo>
                <a:cubicBezTo>
                  <a:pt x="116585" y="142112"/>
                  <a:pt x="109982" y="140081"/>
                  <a:pt x="100203" y="138048"/>
                </a:cubicBezTo>
                <a:cubicBezTo>
                  <a:pt x="95631" y="137033"/>
                  <a:pt x="89408" y="135890"/>
                  <a:pt x="81407" y="134747"/>
                </a:cubicBezTo>
                <a:cubicBezTo>
                  <a:pt x="73533" y="133477"/>
                  <a:pt x="66294" y="132080"/>
                  <a:pt x="59816" y="130302"/>
                </a:cubicBezTo>
                <a:cubicBezTo>
                  <a:pt x="42164" y="125603"/>
                  <a:pt x="29083" y="118491"/>
                  <a:pt x="20447" y="108712"/>
                </a:cubicBezTo>
                <a:cubicBezTo>
                  <a:pt x="11938" y="98933"/>
                  <a:pt x="7620" y="86741"/>
                  <a:pt x="7620" y="72262"/>
                </a:cubicBezTo>
                <a:cubicBezTo>
                  <a:pt x="7620" y="53466"/>
                  <a:pt x="16509" y="37846"/>
                  <a:pt x="34289" y="25527"/>
                </a:cubicBezTo>
                <a:cubicBezTo>
                  <a:pt x="52070" y="13081"/>
                  <a:pt x="76327" y="6858"/>
                  <a:pt x="107061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3426713" y="406653"/>
            <a:ext cx="216916" cy="285242"/>
          </a:xfrm>
          <a:custGeom>
            <a:avLst/>
            <a:gdLst>
              <a:gd name="connsiteX0" fmla="*/ 133350 w 216916"/>
              <a:gd name="connsiteY0" fmla="*/ 6858 h 285242"/>
              <a:gd name="connsiteX1" fmla="*/ 189865 w 216916"/>
              <a:gd name="connsiteY1" fmla="*/ 33528 h 285242"/>
              <a:gd name="connsiteX2" fmla="*/ 210058 w 216916"/>
              <a:gd name="connsiteY2" fmla="*/ 106934 h 285242"/>
              <a:gd name="connsiteX3" fmla="*/ 202692 w 216916"/>
              <a:gd name="connsiteY3" fmla="*/ 150748 h 285242"/>
              <a:gd name="connsiteX4" fmla="*/ 183388 w 216916"/>
              <a:gd name="connsiteY4" fmla="*/ 183387 h 285242"/>
              <a:gd name="connsiteX5" fmla="*/ 155194 w 216916"/>
              <a:gd name="connsiteY5" fmla="*/ 203835 h 285242"/>
              <a:gd name="connsiteX6" fmla="*/ 121411 w 216916"/>
              <a:gd name="connsiteY6" fmla="*/ 210693 h 285242"/>
              <a:gd name="connsiteX7" fmla="*/ 93218 w 216916"/>
              <a:gd name="connsiteY7" fmla="*/ 207136 h 285242"/>
              <a:gd name="connsiteX8" fmla="*/ 69469 w 216916"/>
              <a:gd name="connsiteY8" fmla="*/ 197231 h 285242"/>
              <a:gd name="connsiteX9" fmla="*/ 69469 w 216916"/>
              <a:gd name="connsiteY9" fmla="*/ 278384 h 285242"/>
              <a:gd name="connsiteX10" fmla="*/ 6858 w 216916"/>
              <a:gd name="connsiteY10" fmla="*/ 278384 h 285242"/>
              <a:gd name="connsiteX11" fmla="*/ 6858 w 216916"/>
              <a:gd name="connsiteY11" fmla="*/ 12192 h 285242"/>
              <a:gd name="connsiteX12" fmla="*/ 69469 w 216916"/>
              <a:gd name="connsiteY12" fmla="*/ 12192 h 285242"/>
              <a:gd name="connsiteX13" fmla="*/ 69469 w 216916"/>
              <a:gd name="connsiteY13" fmla="*/ 32512 h 285242"/>
              <a:gd name="connsiteX14" fmla="*/ 98806 w 216916"/>
              <a:gd name="connsiteY14" fmla="*/ 13970 h 285242"/>
              <a:gd name="connsiteX15" fmla="*/ 133350 w 216916"/>
              <a:gd name="connsiteY15" fmla="*/ 6858 h 2852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216916" h="285242">
                <a:moveTo>
                  <a:pt x="133350" y="6858"/>
                </a:moveTo>
                <a:cubicBezTo>
                  <a:pt x="157607" y="6858"/>
                  <a:pt x="176403" y="15747"/>
                  <a:pt x="189865" y="33528"/>
                </a:cubicBezTo>
                <a:cubicBezTo>
                  <a:pt x="203327" y="51308"/>
                  <a:pt x="210058" y="75818"/>
                  <a:pt x="210058" y="106934"/>
                </a:cubicBezTo>
                <a:cubicBezTo>
                  <a:pt x="210058" y="122936"/>
                  <a:pt x="207645" y="137541"/>
                  <a:pt x="202692" y="150748"/>
                </a:cubicBezTo>
                <a:cubicBezTo>
                  <a:pt x="197739" y="163956"/>
                  <a:pt x="191389" y="174752"/>
                  <a:pt x="183388" y="183387"/>
                </a:cubicBezTo>
                <a:cubicBezTo>
                  <a:pt x="175133" y="192405"/>
                  <a:pt x="165735" y="199136"/>
                  <a:pt x="155194" y="203835"/>
                </a:cubicBezTo>
                <a:cubicBezTo>
                  <a:pt x="144653" y="208406"/>
                  <a:pt x="133350" y="210693"/>
                  <a:pt x="121411" y="210693"/>
                </a:cubicBezTo>
                <a:cubicBezTo>
                  <a:pt x="110363" y="210693"/>
                  <a:pt x="100965" y="209550"/>
                  <a:pt x="93218" y="207136"/>
                </a:cubicBezTo>
                <a:cubicBezTo>
                  <a:pt x="85471" y="204851"/>
                  <a:pt x="77470" y="201548"/>
                  <a:pt x="69469" y="197231"/>
                </a:cubicBezTo>
                <a:lnTo>
                  <a:pt x="69469" y="278384"/>
                </a:lnTo>
                <a:lnTo>
                  <a:pt x="6858" y="278384"/>
                </a:lnTo>
                <a:lnTo>
                  <a:pt x="6858" y="12192"/>
                </a:lnTo>
                <a:lnTo>
                  <a:pt x="69469" y="12192"/>
                </a:lnTo>
                <a:lnTo>
                  <a:pt x="69469" y="32512"/>
                </a:lnTo>
                <a:cubicBezTo>
                  <a:pt x="78994" y="24892"/>
                  <a:pt x="88773" y="18668"/>
                  <a:pt x="98806" y="13970"/>
                </a:cubicBezTo>
                <a:cubicBezTo>
                  <a:pt x="108839" y="9143"/>
                  <a:pt x="120269" y="6858"/>
                  <a:pt x="13335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3826890" y="336930"/>
            <a:ext cx="80264" cy="61087"/>
          </a:xfrm>
          <a:custGeom>
            <a:avLst/>
            <a:gdLst>
              <a:gd name="connsiteX0" fmla="*/ 6858 w 80264"/>
              <a:gd name="connsiteY0" fmla="*/ 6858 h 61087"/>
              <a:gd name="connsiteX1" fmla="*/ 73406 w 80264"/>
              <a:gd name="connsiteY1" fmla="*/ 6858 h 61087"/>
              <a:gd name="connsiteX2" fmla="*/ 73406 w 80264"/>
              <a:gd name="connsiteY2" fmla="*/ 54229 h 61087"/>
              <a:gd name="connsiteX3" fmla="*/ 6858 w 80264"/>
              <a:gd name="connsiteY3" fmla="*/ 54229 h 61087"/>
              <a:gd name="connsiteX4" fmla="*/ 6858 w 80264"/>
              <a:gd name="connsiteY4" fmla="*/ 6858 h 610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264" h="61087">
                <a:moveTo>
                  <a:pt x="6858" y="6858"/>
                </a:moveTo>
                <a:lnTo>
                  <a:pt x="73406" y="6858"/>
                </a:lnTo>
                <a:lnTo>
                  <a:pt x="73406" y="54229"/>
                </a:lnTo>
                <a:lnTo>
                  <a:pt x="6858" y="54229"/>
                </a:ln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" name="Freeform 3"/>
          <p:cNvSpPr/>
          <p:nvPr/>
        </p:nvSpPr>
        <p:spPr>
          <a:xfrm>
            <a:off x="7466966" y="515366"/>
            <a:ext cx="82676" cy="67944"/>
          </a:xfrm>
          <a:custGeom>
            <a:avLst/>
            <a:gdLst>
              <a:gd name="connsiteX0" fmla="*/ 75818 w 82676"/>
              <a:gd name="connsiteY0" fmla="*/ 6858 h 67944"/>
              <a:gd name="connsiteX1" fmla="*/ 48513 w 82676"/>
              <a:gd name="connsiteY1" fmla="*/ 9651 h 67944"/>
              <a:gd name="connsiteX2" fmla="*/ 26161 w 82676"/>
              <a:gd name="connsiteY2" fmla="*/ 13969 h 67944"/>
              <a:gd name="connsiteX3" fmla="*/ 11810 w 82676"/>
              <a:gd name="connsiteY3" fmla="*/ 22478 h 67944"/>
              <a:gd name="connsiteX4" fmla="*/ 6857 w 82676"/>
              <a:gd name="connsiteY4" fmla="*/ 37210 h 67944"/>
              <a:gd name="connsiteX5" fmla="*/ 7873 w 82676"/>
              <a:gd name="connsiteY5" fmla="*/ 47116 h 67944"/>
              <a:gd name="connsiteX6" fmla="*/ 13080 w 82676"/>
              <a:gd name="connsiteY6" fmla="*/ 54355 h 67944"/>
              <a:gd name="connsiteX7" fmla="*/ 22605 w 82676"/>
              <a:gd name="connsiteY7" fmla="*/ 59435 h 67944"/>
              <a:gd name="connsiteX8" fmla="*/ 40003 w 82676"/>
              <a:gd name="connsiteY8" fmla="*/ 61086 h 67944"/>
              <a:gd name="connsiteX9" fmla="*/ 58927 w 82676"/>
              <a:gd name="connsiteY9" fmla="*/ 57276 h 67944"/>
              <a:gd name="connsiteX10" fmla="*/ 75818 w 82676"/>
              <a:gd name="connsiteY10" fmla="*/ 47243 h 67944"/>
              <a:gd name="connsiteX11" fmla="*/ 75818 w 82676"/>
              <a:gd name="connsiteY11" fmla="*/ 6858 h 679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2676" h="67944">
                <a:moveTo>
                  <a:pt x="75818" y="6858"/>
                </a:moveTo>
                <a:cubicBezTo>
                  <a:pt x="67436" y="7492"/>
                  <a:pt x="58291" y="8508"/>
                  <a:pt x="48513" y="9651"/>
                </a:cubicBezTo>
                <a:cubicBezTo>
                  <a:pt x="38607" y="10921"/>
                  <a:pt x="31241" y="12318"/>
                  <a:pt x="26161" y="13969"/>
                </a:cubicBezTo>
                <a:cubicBezTo>
                  <a:pt x="19811" y="15874"/>
                  <a:pt x="15111" y="18795"/>
                  <a:pt x="11810" y="22478"/>
                </a:cubicBezTo>
                <a:cubicBezTo>
                  <a:pt x="8508" y="26161"/>
                  <a:pt x="6857" y="31114"/>
                  <a:pt x="6857" y="37210"/>
                </a:cubicBezTo>
                <a:cubicBezTo>
                  <a:pt x="6857" y="41274"/>
                  <a:pt x="7238" y="44576"/>
                  <a:pt x="7873" y="47116"/>
                </a:cubicBezTo>
                <a:cubicBezTo>
                  <a:pt x="8635" y="49656"/>
                  <a:pt x="10286" y="52069"/>
                  <a:pt x="13080" y="54355"/>
                </a:cubicBezTo>
                <a:cubicBezTo>
                  <a:pt x="15747" y="56641"/>
                  <a:pt x="18922" y="58419"/>
                  <a:pt x="22605" y="59435"/>
                </a:cubicBezTo>
                <a:cubicBezTo>
                  <a:pt x="26288" y="60578"/>
                  <a:pt x="32130" y="61086"/>
                  <a:pt x="40003" y="61086"/>
                </a:cubicBezTo>
                <a:cubicBezTo>
                  <a:pt x="46227" y="61086"/>
                  <a:pt x="52577" y="59816"/>
                  <a:pt x="58927" y="57276"/>
                </a:cubicBezTo>
                <a:cubicBezTo>
                  <a:pt x="65403" y="54736"/>
                  <a:pt x="70991" y="51434"/>
                  <a:pt x="75818" y="47243"/>
                </a:cubicBezTo>
                <a:lnTo>
                  <a:pt x="7581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5" name="Freeform 3"/>
          <p:cNvSpPr/>
          <p:nvPr/>
        </p:nvSpPr>
        <p:spPr>
          <a:xfrm>
            <a:off x="6825361" y="449452"/>
            <a:ext cx="97662" cy="133476"/>
          </a:xfrm>
          <a:custGeom>
            <a:avLst/>
            <a:gdLst>
              <a:gd name="connsiteX0" fmla="*/ 48894 w 97662"/>
              <a:gd name="connsiteY0" fmla="*/ 6858 h 133476"/>
              <a:gd name="connsiteX1" fmla="*/ 32765 w 97662"/>
              <a:gd name="connsiteY1" fmla="*/ 9271 h 133476"/>
              <a:gd name="connsiteX2" fmla="*/ 19430 w 97662"/>
              <a:gd name="connsiteY2" fmla="*/ 19049 h 133476"/>
              <a:gd name="connsiteX3" fmla="*/ 10286 w 97662"/>
              <a:gd name="connsiteY3" fmla="*/ 37592 h 133476"/>
              <a:gd name="connsiteX4" fmla="*/ 6857 w 97662"/>
              <a:gd name="connsiteY4" fmla="*/ 67183 h 133476"/>
              <a:gd name="connsiteX5" fmla="*/ 9778 w 97662"/>
              <a:gd name="connsiteY5" fmla="*/ 94868 h 133476"/>
              <a:gd name="connsiteX6" fmla="*/ 18541 w 97662"/>
              <a:gd name="connsiteY6" fmla="*/ 113665 h 133476"/>
              <a:gd name="connsiteX7" fmla="*/ 31750 w 97662"/>
              <a:gd name="connsiteY7" fmla="*/ 123571 h 133476"/>
              <a:gd name="connsiteX8" fmla="*/ 49402 w 97662"/>
              <a:gd name="connsiteY8" fmla="*/ 126618 h 133476"/>
              <a:gd name="connsiteX9" fmla="*/ 65531 w 97662"/>
              <a:gd name="connsiteY9" fmla="*/ 123825 h 133476"/>
              <a:gd name="connsiteX10" fmla="*/ 78612 w 97662"/>
              <a:gd name="connsiteY10" fmla="*/ 114173 h 133476"/>
              <a:gd name="connsiteX11" fmla="*/ 87755 w 97662"/>
              <a:gd name="connsiteY11" fmla="*/ 96266 h 133476"/>
              <a:gd name="connsiteX12" fmla="*/ 90804 w 97662"/>
              <a:gd name="connsiteY12" fmla="*/ 67183 h 133476"/>
              <a:gd name="connsiteX13" fmla="*/ 87629 w 97662"/>
              <a:gd name="connsiteY13" fmla="*/ 38481 h 133476"/>
              <a:gd name="connsiteX14" fmla="*/ 78992 w 97662"/>
              <a:gd name="connsiteY14" fmla="*/ 19812 h 133476"/>
              <a:gd name="connsiteX15" fmla="*/ 65658 w 97662"/>
              <a:gd name="connsiteY15" fmla="*/ 9779 h 133476"/>
              <a:gd name="connsiteX16" fmla="*/ 48894 w 97662"/>
              <a:gd name="connsiteY16" fmla="*/ 6858 h 1334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7662" h="133476">
                <a:moveTo>
                  <a:pt x="48894" y="6858"/>
                </a:moveTo>
                <a:cubicBezTo>
                  <a:pt x="42798" y="6858"/>
                  <a:pt x="37464" y="7619"/>
                  <a:pt x="32765" y="9271"/>
                </a:cubicBezTo>
                <a:cubicBezTo>
                  <a:pt x="28192" y="10922"/>
                  <a:pt x="23621" y="14097"/>
                  <a:pt x="19430" y="19049"/>
                </a:cubicBezTo>
                <a:cubicBezTo>
                  <a:pt x="15619" y="23494"/>
                  <a:pt x="12572" y="29717"/>
                  <a:pt x="10286" y="37592"/>
                </a:cubicBezTo>
                <a:cubicBezTo>
                  <a:pt x="8000" y="45466"/>
                  <a:pt x="6857" y="55244"/>
                  <a:pt x="6857" y="67183"/>
                </a:cubicBezTo>
                <a:cubicBezTo>
                  <a:pt x="6857" y="77851"/>
                  <a:pt x="7873" y="86994"/>
                  <a:pt x="9778" y="94868"/>
                </a:cubicBezTo>
                <a:cubicBezTo>
                  <a:pt x="11810" y="102616"/>
                  <a:pt x="14731" y="108966"/>
                  <a:pt x="18541" y="113665"/>
                </a:cubicBezTo>
                <a:cubicBezTo>
                  <a:pt x="22224" y="118237"/>
                  <a:pt x="26669" y="121412"/>
                  <a:pt x="31750" y="123571"/>
                </a:cubicBezTo>
                <a:cubicBezTo>
                  <a:pt x="36955" y="125603"/>
                  <a:pt x="42798" y="126618"/>
                  <a:pt x="49402" y="126618"/>
                </a:cubicBezTo>
                <a:cubicBezTo>
                  <a:pt x="54990" y="126618"/>
                  <a:pt x="60451" y="125729"/>
                  <a:pt x="65531" y="123825"/>
                </a:cubicBezTo>
                <a:cubicBezTo>
                  <a:pt x="70738" y="121919"/>
                  <a:pt x="75055" y="118744"/>
                  <a:pt x="78612" y="114173"/>
                </a:cubicBezTo>
                <a:cubicBezTo>
                  <a:pt x="82676" y="109219"/>
                  <a:pt x="85724" y="103251"/>
                  <a:pt x="87755" y="96266"/>
                </a:cubicBezTo>
                <a:cubicBezTo>
                  <a:pt x="89788" y="89281"/>
                  <a:pt x="90804" y="79629"/>
                  <a:pt x="90804" y="67183"/>
                </a:cubicBezTo>
                <a:cubicBezTo>
                  <a:pt x="90804" y="55753"/>
                  <a:pt x="89788" y="46228"/>
                  <a:pt x="87629" y="38481"/>
                </a:cubicBezTo>
                <a:cubicBezTo>
                  <a:pt x="85597" y="30734"/>
                  <a:pt x="82676" y="24511"/>
                  <a:pt x="78992" y="19812"/>
                </a:cubicBezTo>
                <a:cubicBezTo>
                  <a:pt x="75310" y="15113"/>
                  <a:pt x="70865" y="11811"/>
                  <a:pt x="65658" y="9779"/>
                </a:cubicBezTo>
                <a:cubicBezTo>
                  <a:pt x="60451" y="7874"/>
                  <a:pt x="54863" y="6858"/>
                  <a:pt x="48894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6" name="Freeform 3"/>
          <p:cNvSpPr/>
          <p:nvPr/>
        </p:nvSpPr>
        <p:spPr>
          <a:xfrm>
            <a:off x="8122158" y="411988"/>
            <a:ext cx="76326" cy="208406"/>
          </a:xfrm>
          <a:custGeom>
            <a:avLst/>
            <a:gdLst>
              <a:gd name="connsiteX0" fmla="*/ 6857 w 76326"/>
              <a:gd name="connsiteY0" fmla="*/ 6858 h 208406"/>
              <a:gd name="connsiteX1" fmla="*/ 69468 w 76326"/>
              <a:gd name="connsiteY1" fmla="*/ 6858 h 208406"/>
              <a:gd name="connsiteX2" fmla="*/ 69468 w 76326"/>
              <a:gd name="connsiteY2" fmla="*/ 201548 h 208406"/>
              <a:gd name="connsiteX3" fmla="*/ 6857 w 76326"/>
              <a:gd name="connsiteY3" fmla="*/ 201548 h 208406"/>
              <a:gd name="connsiteX4" fmla="*/ 6857 w 76326"/>
              <a:gd name="connsiteY4" fmla="*/ 6858 h 208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326" h="208406">
                <a:moveTo>
                  <a:pt x="6857" y="6858"/>
                </a:moveTo>
                <a:lnTo>
                  <a:pt x="69468" y="6858"/>
                </a:lnTo>
                <a:lnTo>
                  <a:pt x="69468" y="201548"/>
                </a:lnTo>
                <a:lnTo>
                  <a:pt x="6857" y="201548"/>
                </a:lnTo>
                <a:lnTo>
                  <a:pt x="6857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8" name="Freeform 3"/>
          <p:cNvSpPr/>
          <p:nvPr/>
        </p:nvSpPr>
        <p:spPr>
          <a:xfrm>
            <a:off x="7648956" y="406653"/>
            <a:ext cx="195833" cy="219201"/>
          </a:xfrm>
          <a:custGeom>
            <a:avLst/>
            <a:gdLst>
              <a:gd name="connsiteX0" fmla="*/ 107060 w 195833"/>
              <a:gd name="connsiteY0" fmla="*/ 6858 h 219201"/>
              <a:gd name="connsiteX1" fmla="*/ 148843 w 195833"/>
              <a:gd name="connsiteY1" fmla="*/ 11303 h 219201"/>
              <a:gd name="connsiteX2" fmla="*/ 180213 w 195833"/>
              <a:gd name="connsiteY2" fmla="*/ 20701 h 219201"/>
              <a:gd name="connsiteX3" fmla="*/ 180213 w 195833"/>
              <a:gd name="connsiteY3" fmla="*/ 69977 h 219201"/>
              <a:gd name="connsiteX4" fmla="*/ 174751 w 195833"/>
              <a:gd name="connsiteY4" fmla="*/ 69977 h 219201"/>
              <a:gd name="connsiteX5" fmla="*/ 143128 w 195833"/>
              <a:gd name="connsiteY5" fmla="*/ 54483 h 219201"/>
              <a:gd name="connsiteX6" fmla="*/ 107188 w 195833"/>
              <a:gd name="connsiteY6" fmla="*/ 48386 h 219201"/>
              <a:gd name="connsiteX7" fmla="*/ 81788 w 195833"/>
              <a:gd name="connsiteY7" fmla="*/ 52578 h 219201"/>
              <a:gd name="connsiteX8" fmla="*/ 71501 w 195833"/>
              <a:gd name="connsiteY8" fmla="*/ 64388 h 219201"/>
              <a:gd name="connsiteX9" fmla="*/ 76200 w 195833"/>
              <a:gd name="connsiteY9" fmla="*/ 74930 h 219201"/>
              <a:gd name="connsiteX10" fmla="*/ 98170 w 195833"/>
              <a:gd name="connsiteY10" fmla="*/ 82296 h 219201"/>
              <a:gd name="connsiteX11" fmla="*/ 118744 w 195833"/>
              <a:gd name="connsiteY11" fmla="*/ 85978 h 219201"/>
              <a:gd name="connsiteX12" fmla="*/ 140842 w 195833"/>
              <a:gd name="connsiteY12" fmla="*/ 90551 h 219201"/>
              <a:gd name="connsiteX13" fmla="*/ 177291 w 195833"/>
              <a:gd name="connsiteY13" fmla="*/ 110743 h 219201"/>
              <a:gd name="connsiteX14" fmla="*/ 188975 w 195833"/>
              <a:gd name="connsiteY14" fmla="*/ 145161 h 219201"/>
              <a:gd name="connsiteX15" fmla="*/ 161925 w 195833"/>
              <a:gd name="connsiteY15" fmla="*/ 193802 h 219201"/>
              <a:gd name="connsiteX16" fmla="*/ 88010 w 195833"/>
              <a:gd name="connsiteY16" fmla="*/ 212343 h 219201"/>
              <a:gd name="connsiteX17" fmla="*/ 40767 w 195833"/>
              <a:gd name="connsiteY17" fmla="*/ 207391 h 219201"/>
              <a:gd name="connsiteX18" fmla="*/ 6857 w 195833"/>
              <a:gd name="connsiteY18" fmla="*/ 196723 h 219201"/>
              <a:gd name="connsiteX19" fmla="*/ 6857 w 195833"/>
              <a:gd name="connsiteY19" fmla="*/ 145415 h 219201"/>
              <a:gd name="connsiteX20" fmla="*/ 12572 w 195833"/>
              <a:gd name="connsiteY20" fmla="*/ 145415 h 219201"/>
              <a:gd name="connsiteX21" fmla="*/ 23367 w 195833"/>
              <a:gd name="connsiteY21" fmla="*/ 152527 h 219201"/>
              <a:gd name="connsiteX22" fmla="*/ 40767 w 195833"/>
              <a:gd name="connsiteY22" fmla="*/ 161036 h 219201"/>
              <a:gd name="connsiteX23" fmla="*/ 62865 w 195833"/>
              <a:gd name="connsiteY23" fmla="*/ 167766 h 219201"/>
              <a:gd name="connsiteX24" fmla="*/ 89153 w 195833"/>
              <a:gd name="connsiteY24" fmla="*/ 170687 h 219201"/>
              <a:gd name="connsiteX25" fmla="*/ 116331 w 195833"/>
              <a:gd name="connsiteY25" fmla="*/ 166624 h 219201"/>
              <a:gd name="connsiteX26" fmla="*/ 125221 w 195833"/>
              <a:gd name="connsiteY26" fmla="*/ 154559 h 219201"/>
              <a:gd name="connsiteX27" fmla="*/ 120015 w 195833"/>
              <a:gd name="connsiteY27" fmla="*/ 144272 h 219201"/>
              <a:gd name="connsiteX28" fmla="*/ 100202 w 195833"/>
              <a:gd name="connsiteY28" fmla="*/ 138048 h 219201"/>
              <a:gd name="connsiteX29" fmla="*/ 81406 w 195833"/>
              <a:gd name="connsiteY29" fmla="*/ 134747 h 219201"/>
              <a:gd name="connsiteX30" fmla="*/ 59817 w 195833"/>
              <a:gd name="connsiteY30" fmla="*/ 130302 h 219201"/>
              <a:gd name="connsiteX31" fmla="*/ 20446 w 195833"/>
              <a:gd name="connsiteY31" fmla="*/ 108712 h 219201"/>
              <a:gd name="connsiteX32" fmla="*/ 7619 w 195833"/>
              <a:gd name="connsiteY32" fmla="*/ 72262 h 219201"/>
              <a:gd name="connsiteX33" fmla="*/ 34290 w 195833"/>
              <a:gd name="connsiteY33" fmla="*/ 25527 h 219201"/>
              <a:gd name="connsiteX34" fmla="*/ 107060 w 195833"/>
              <a:gd name="connsiteY34" fmla="*/ 6858 h 219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95833" h="219201">
                <a:moveTo>
                  <a:pt x="107060" y="6858"/>
                </a:moveTo>
                <a:cubicBezTo>
                  <a:pt x="121538" y="6858"/>
                  <a:pt x="135508" y="8255"/>
                  <a:pt x="148843" y="11303"/>
                </a:cubicBezTo>
                <a:cubicBezTo>
                  <a:pt x="162305" y="14224"/>
                  <a:pt x="172719" y="17398"/>
                  <a:pt x="180213" y="20701"/>
                </a:cubicBezTo>
                <a:lnTo>
                  <a:pt x="180213" y="69977"/>
                </a:lnTo>
                <a:lnTo>
                  <a:pt x="174751" y="69977"/>
                </a:lnTo>
                <a:cubicBezTo>
                  <a:pt x="165607" y="63627"/>
                  <a:pt x="155067" y="58420"/>
                  <a:pt x="143128" y="54483"/>
                </a:cubicBezTo>
                <a:cubicBezTo>
                  <a:pt x="131317" y="50418"/>
                  <a:pt x="119379" y="48386"/>
                  <a:pt x="107188" y="48386"/>
                </a:cubicBezTo>
                <a:cubicBezTo>
                  <a:pt x="97155" y="48386"/>
                  <a:pt x="88645" y="49784"/>
                  <a:pt x="81788" y="52578"/>
                </a:cubicBezTo>
                <a:cubicBezTo>
                  <a:pt x="74929" y="55372"/>
                  <a:pt x="71501" y="59309"/>
                  <a:pt x="71501" y="64388"/>
                </a:cubicBezTo>
                <a:cubicBezTo>
                  <a:pt x="71501" y="69087"/>
                  <a:pt x="73025" y="72516"/>
                  <a:pt x="76200" y="74930"/>
                </a:cubicBezTo>
                <a:cubicBezTo>
                  <a:pt x="79247" y="77343"/>
                  <a:pt x="86613" y="79883"/>
                  <a:pt x="98170" y="82296"/>
                </a:cubicBezTo>
                <a:cubicBezTo>
                  <a:pt x="104520" y="83566"/>
                  <a:pt x="111378" y="84836"/>
                  <a:pt x="118744" y="85978"/>
                </a:cubicBezTo>
                <a:cubicBezTo>
                  <a:pt x="126110" y="87248"/>
                  <a:pt x="133477" y="88773"/>
                  <a:pt x="140842" y="90551"/>
                </a:cubicBezTo>
                <a:cubicBezTo>
                  <a:pt x="157225" y="94868"/>
                  <a:pt x="169417" y="101600"/>
                  <a:pt x="177291" y="110743"/>
                </a:cubicBezTo>
                <a:cubicBezTo>
                  <a:pt x="185165" y="120015"/>
                  <a:pt x="188975" y="131444"/>
                  <a:pt x="188975" y="145161"/>
                </a:cubicBezTo>
                <a:cubicBezTo>
                  <a:pt x="188975" y="165354"/>
                  <a:pt x="179958" y="181483"/>
                  <a:pt x="161925" y="193802"/>
                </a:cubicBezTo>
                <a:cubicBezTo>
                  <a:pt x="143890" y="206121"/>
                  <a:pt x="119252" y="212343"/>
                  <a:pt x="88010" y="212343"/>
                </a:cubicBezTo>
                <a:cubicBezTo>
                  <a:pt x="70611" y="212343"/>
                  <a:pt x="54863" y="210693"/>
                  <a:pt x="40767" y="207391"/>
                </a:cubicBezTo>
                <a:cubicBezTo>
                  <a:pt x="26669" y="204216"/>
                  <a:pt x="15367" y="200660"/>
                  <a:pt x="6857" y="196723"/>
                </a:cubicBezTo>
                <a:lnTo>
                  <a:pt x="6857" y="145415"/>
                </a:lnTo>
                <a:lnTo>
                  <a:pt x="12572" y="145415"/>
                </a:lnTo>
                <a:cubicBezTo>
                  <a:pt x="15620" y="147574"/>
                  <a:pt x="19303" y="149986"/>
                  <a:pt x="23367" y="152527"/>
                </a:cubicBezTo>
                <a:cubicBezTo>
                  <a:pt x="27431" y="155193"/>
                  <a:pt x="33273" y="157987"/>
                  <a:pt x="40767" y="161036"/>
                </a:cubicBezTo>
                <a:cubicBezTo>
                  <a:pt x="47243" y="163575"/>
                  <a:pt x="54609" y="165862"/>
                  <a:pt x="62865" y="167766"/>
                </a:cubicBezTo>
                <a:cubicBezTo>
                  <a:pt x="70992" y="169672"/>
                  <a:pt x="79755" y="170687"/>
                  <a:pt x="89153" y="170687"/>
                </a:cubicBezTo>
                <a:cubicBezTo>
                  <a:pt x="101472" y="170687"/>
                  <a:pt x="110490" y="169291"/>
                  <a:pt x="116331" y="166624"/>
                </a:cubicBezTo>
                <a:cubicBezTo>
                  <a:pt x="122301" y="163956"/>
                  <a:pt x="125221" y="159893"/>
                  <a:pt x="125221" y="154559"/>
                </a:cubicBezTo>
                <a:cubicBezTo>
                  <a:pt x="125221" y="149860"/>
                  <a:pt x="123443" y="146431"/>
                  <a:pt x="120015" y="144272"/>
                </a:cubicBezTo>
                <a:cubicBezTo>
                  <a:pt x="116585" y="142112"/>
                  <a:pt x="109981" y="140081"/>
                  <a:pt x="100202" y="138048"/>
                </a:cubicBezTo>
                <a:cubicBezTo>
                  <a:pt x="95630" y="137033"/>
                  <a:pt x="89407" y="135890"/>
                  <a:pt x="81406" y="134747"/>
                </a:cubicBezTo>
                <a:cubicBezTo>
                  <a:pt x="73532" y="133477"/>
                  <a:pt x="66293" y="132080"/>
                  <a:pt x="59817" y="130302"/>
                </a:cubicBezTo>
                <a:cubicBezTo>
                  <a:pt x="42163" y="125603"/>
                  <a:pt x="29082" y="118491"/>
                  <a:pt x="20446" y="108712"/>
                </a:cubicBezTo>
                <a:cubicBezTo>
                  <a:pt x="11938" y="98933"/>
                  <a:pt x="7619" y="86741"/>
                  <a:pt x="7619" y="72262"/>
                </a:cubicBezTo>
                <a:cubicBezTo>
                  <a:pt x="7619" y="53466"/>
                  <a:pt x="16509" y="37846"/>
                  <a:pt x="34290" y="25527"/>
                </a:cubicBezTo>
                <a:cubicBezTo>
                  <a:pt x="52069" y="13081"/>
                  <a:pt x="76327" y="6858"/>
                  <a:pt x="10706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9" name="Freeform 3"/>
          <p:cNvSpPr/>
          <p:nvPr/>
        </p:nvSpPr>
        <p:spPr>
          <a:xfrm>
            <a:off x="7403466" y="406400"/>
            <a:ext cx="208152" cy="219201"/>
          </a:xfrm>
          <a:custGeom>
            <a:avLst/>
            <a:gdLst>
              <a:gd name="connsiteX0" fmla="*/ 100710 w 208152"/>
              <a:gd name="connsiteY0" fmla="*/ 6858 h 219201"/>
              <a:gd name="connsiteX1" fmla="*/ 177545 w 208152"/>
              <a:gd name="connsiteY1" fmla="*/ 23240 h 219201"/>
              <a:gd name="connsiteX2" fmla="*/ 201293 w 208152"/>
              <a:gd name="connsiteY2" fmla="*/ 74675 h 219201"/>
              <a:gd name="connsiteX3" fmla="*/ 201293 w 208152"/>
              <a:gd name="connsiteY3" fmla="*/ 207136 h 219201"/>
              <a:gd name="connsiteX4" fmla="*/ 139318 w 208152"/>
              <a:gd name="connsiteY4" fmla="*/ 207136 h 219201"/>
              <a:gd name="connsiteX5" fmla="*/ 139318 w 208152"/>
              <a:gd name="connsiteY5" fmla="*/ 186562 h 219201"/>
              <a:gd name="connsiteX6" fmla="*/ 126872 w 208152"/>
              <a:gd name="connsiteY6" fmla="*/ 195706 h 219201"/>
              <a:gd name="connsiteX7" fmla="*/ 112775 w 208152"/>
              <a:gd name="connsiteY7" fmla="*/ 204216 h 219201"/>
              <a:gd name="connsiteX8" fmla="*/ 93725 w 208152"/>
              <a:gd name="connsiteY8" fmla="*/ 210439 h 219201"/>
              <a:gd name="connsiteX9" fmla="*/ 72135 w 208152"/>
              <a:gd name="connsiteY9" fmla="*/ 212343 h 219201"/>
              <a:gd name="connsiteX10" fmla="*/ 25653 w 208152"/>
              <a:gd name="connsiteY10" fmla="*/ 195198 h 219201"/>
              <a:gd name="connsiteX11" fmla="*/ 6857 w 208152"/>
              <a:gd name="connsiteY11" fmla="*/ 151384 h 219201"/>
              <a:gd name="connsiteX12" fmla="*/ 16381 w 208152"/>
              <a:gd name="connsiteY12" fmla="*/ 116459 h 219201"/>
              <a:gd name="connsiteX13" fmla="*/ 43433 w 208152"/>
              <a:gd name="connsiteY13" fmla="*/ 95122 h 219201"/>
              <a:gd name="connsiteX14" fmla="*/ 86486 w 208152"/>
              <a:gd name="connsiteY14" fmla="*/ 84074 h 219201"/>
              <a:gd name="connsiteX15" fmla="*/ 139699 w 208152"/>
              <a:gd name="connsiteY15" fmla="*/ 79247 h 219201"/>
              <a:gd name="connsiteX16" fmla="*/ 139699 w 208152"/>
              <a:gd name="connsiteY16" fmla="*/ 78231 h 219201"/>
              <a:gd name="connsiteX17" fmla="*/ 126491 w 208152"/>
              <a:gd name="connsiteY17" fmla="*/ 55879 h 219201"/>
              <a:gd name="connsiteX18" fmla="*/ 87628 w 208152"/>
              <a:gd name="connsiteY18" fmla="*/ 49784 h 219201"/>
              <a:gd name="connsiteX19" fmla="*/ 54736 w 208152"/>
              <a:gd name="connsiteY19" fmla="*/ 55244 h 219201"/>
              <a:gd name="connsiteX20" fmla="*/ 29590 w 208152"/>
              <a:gd name="connsiteY20" fmla="*/ 63627 h 219201"/>
              <a:gd name="connsiteX21" fmla="*/ 23875 w 208152"/>
              <a:gd name="connsiteY21" fmla="*/ 63627 h 219201"/>
              <a:gd name="connsiteX22" fmla="*/ 23875 w 208152"/>
              <a:gd name="connsiteY22" fmla="*/ 16636 h 219201"/>
              <a:gd name="connsiteX23" fmla="*/ 56005 w 208152"/>
              <a:gd name="connsiteY23" fmla="*/ 10413 h 219201"/>
              <a:gd name="connsiteX24" fmla="*/ 100710 w 208152"/>
              <a:gd name="connsiteY24" fmla="*/ 6858 h 219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8152" h="219201">
                <a:moveTo>
                  <a:pt x="100710" y="6858"/>
                </a:moveTo>
                <a:cubicBezTo>
                  <a:pt x="136142" y="6858"/>
                  <a:pt x="161797" y="12318"/>
                  <a:pt x="177545" y="23240"/>
                </a:cubicBezTo>
                <a:cubicBezTo>
                  <a:pt x="193419" y="34290"/>
                  <a:pt x="201293" y="51308"/>
                  <a:pt x="201293" y="74675"/>
                </a:cubicBezTo>
                <a:lnTo>
                  <a:pt x="201293" y="207136"/>
                </a:lnTo>
                <a:lnTo>
                  <a:pt x="139318" y="207136"/>
                </a:lnTo>
                <a:lnTo>
                  <a:pt x="139318" y="186562"/>
                </a:lnTo>
                <a:cubicBezTo>
                  <a:pt x="136015" y="189102"/>
                  <a:pt x="131825" y="192150"/>
                  <a:pt x="126872" y="195706"/>
                </a:cubicBezTo>
                <a:cubicBezTo>
                  <a:pt x="121918" y="199262"/>
                  <a:pt x="117219" y="202184"/>
                  <a:pt x="112775" y="204216"/>
                </a:cubicBezTo>
                <a:cubicBezTo>
                  <a:pt x="106678" y="207009"/>
                  <a:pt x="100328" y="209041"/>
                  <a:pt x="93725" y="210439"/>
                </a:cubicBezTo>
                <a:cubicBezTo>
                  <a:pt x="87121" y="211709"/>
                  <a:pt x="80009" y="212343"/>
                  <a:pt x="72135" y="212343"/>
                </a:cubicBezTo>
                <a:cubicBezTo>
                  <a:pt x="53592" y="212343"/>
                  <a:pt x="38099" y="206628"/>
                  <a:pt x="25653" y="195198"/>
                </a:cubicBezTo>
                <a:cubicBezTo>
                  <a:pt x="13080" y="183768"/>
                  <a:pt x="6857" y="169164"/>
                  <a:pt x="6857" y="151384"/>
                </a:cubicBezTo>
                <a:cubicBezTo>
                  <a:pt x="6857" y="137159"/>
                  <a:pt x="10031" y="125475"/>
                  <a:pt x="16381" y="116459"/>
                </a:cubicBezTo>
                <a:cubicBezTo>
                  <a:pt x="22731" y="107441"/>
                  <a:pt x="31749" y="100329"/>
                  <a:pt x="43433" y="95122"/>
                </a:cubicBezTo>
                <a:cubicBezTo>
                  <a:pt x="54990" y="89916"/>
                  <a:pt x="69341" y="86232"/>
                  <a:pt x="86486" y="84074"/>
                </a:cubicBezTo>
                <a:cubicBezTo>
                  <a:pt x="103630" y="81915"/>
                  <a:pt x="121284" y="80264"/>
                  <a:pt x="139699" y="79247"/>
                </a:cubicBezTo>
                <a:lnTo>
                  <a:pt x="139699" y="78231"/>
                </a:lnTo>
                <a:cubicBezTo>
                  <a:pt x="139699" y="67436"/>
                  <a:pt x="135253" y="59943"/>
                  <a:pt x="126491" y="55879"/>
                </a:cubicBezTo>
                <a:cubicBezTo>
                  <a:pt x="117728" y="51816"/>
                  <a:pt x="104774" y="49784"/>
                  <a:pt x="87628" y="49784"/>
                </a:cubicBezTo>
                <a:cubicBezTo>
                  <a:pt x="77341" y="49784"/>
                  <a:pt x="66419" y="51561"/>
                  <a:pt x="54736" y="55244"/>
                </a:cubicBezTo>
                <a:cubicBezTo>
                  <a:pt x="43051" y="58800"/>
                  <a:pt x="34669" y="61594"/>
                  <a:pt x="29590" y="63627"/>
                </a:cubicBezTo>
                <a:lnTo>
                  <a:pt x="23875" y="63627"/>
                </a:lnTo>
                <a:lnTo>
                  <a:pt x="23875" y="16636"/>
                </a:lnTo>
                <a:cubicBezTo>
                  <a:pt x="30478" y="14859"/>
                  <a:pt x="41147" y="12827"/>
                  <a:pt x="56005" y="10413"/>
                </a:cubicBezTo>
                <a:cubicBezTo>
                  <a:pt x="70865" y="8128"/>
                  <a:pt x="85724" y="6858"/>
                  <a:pt x="1007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0" name="Freeform 3"/>
          <p:cNvSpPr/>
          <p:nvPr/>
        </p:nvSpPr>
        <p:spPr>
          <a:xfrm>
            <a:off x="6760718" y="405892"/>
            <a:ext cx="226948" cy="220598"/>
          </a:xfrm>
          <a:custGeom>
            <a:avLst/>
            <a:gdLst>
              <a:gd name="connsiteX0" fmla="*/ 113538 w 226948"/>
              <a:gd name="connsiteY0" fmla="*/ 6858 h 220598"/>
              <a:gd name="connsiteX1" fmla="*/ 192278 w 226948"/>
              <a:gd name="connsiteY1" fmla="*/ 34671 h 220598"/>
              <a:gd name="connsiteX2" fmla="*/ 220090 w 226948"/>
              <a:gd name="connsiteY2" fmla="*/ 110363 h 220598"/>
              <a:gd name="connsiteX3" fmla="*/ 192151 w 226948"/>
              <a:gd name="connsiteY3" fmla="*/ 186055 h 220598"/>
              <a:gd name="connsiteX4" fmla="*/ 113538 w 226948"/>
              <a:gd name="connsiteY4" fmla="*/ 213740 h 220598"/>
              <a:gd name="connsiteX5" fmla="*/ 34925 w 226948"/>
              <a:gd name="connsiteY5" fmla="*/ 186055 h 220598"/>
              <a:gd name="connsiteX6" fmla="*/ 6857 w 226948"/>
              <a:gd name="connsiteY6" fmla="*/ 110363 h 220598"/>
              <a:gd name="connsiteX7" fmla="*/ 35051 w 226948"/>
              <a:gd name="connsiteY7" fmla="*/ 34417 h 220598"/>
              <a:gd name="connsiteX8" fmla="*/ 113538 w 226948"/>
              <a:gd name="connsiteY8" fmla="*/ 6858 h 220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6948" h="220598">
                <a:moveTo>
                  <a:pt x="113538" y="6858"/>
                </a:moveTo>
                <a:cubicBezTo>
                  <a:pt x="147446" y="6858"/>
                  <a:pt x="173735" y="16128"/>
                  <a:pt x="192278" y="34671"/>
                </a:cubicBezTo>
                <a:cubicBezTo>
                  <a:pt x="210819" y="53086"/>
                  <a:pt x="220090" y="78359"/>
                  <a:pt x="220090" y="110363"/>
                </a:cubicBezTo>
                <a:cubicBezTo>
                  <a:pt x="220090" y="142494"/>
                  <a:pt x="210819" y="167640"/>
                  <a:pt x="192151" y="186055"/>
                </a:cubicBezTo>
                <a:cubicBezTo>
                  <a:pt x="173481" y="204597"/>
                  <a:pt x="147193" y="213740"/>
                  <a:pt x="113538" y="213740"/>
                </a:cubicBezTo>
                <a:cubicBezTo>
                  <a:pt x="79755" y="213740"/>
                  <a:pt x="53593" y="204597"/>
                  <a:pt x="34925" y="186055"/>
                </a:cubicBezTo>
                <a:cubicBezTo>
                  <a:pt x="16255" y="167640"/>
                  <a:pt x="6857" y="142494"/>
                  <a:pt x="6857" y="110363"/>
                </a:cubicBezTo>
                <a:cubicBezTo>
                  <a:pt x="6857" y="78105"/>
                  <a:pt x="16255" y="52832"/>
                  <a:pt x="35051" y="34417"/>
                </a:cubicBezTo>
                <a:cubicBezTo>
                  <a:pt x="53847" y="16128"/>
                  <a:pt x="80009" y="6858"/>
                  <a:pt x="11353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1" name="Freeform 3"/>
          <p:cNvSpPr/>
          <p:nvPr/>
        </p:nvSpPr>
        <p:spPr>
          <a:xfrm>
            <a:off x="6015609" y="391921"/>
            <a:ext cx="141477" cy="185166"/>
          </a:xfrm>
          <a:custGeom>
            <a:avLst/>
            <a:gdLst>
              <a:gd name="connsiteX0" fmla="*/ 70865 w 141477"/>
              <a:gd name="connsiteY0" fmla="*/ 6858 h 185166"/>
              <a:gd name="connsiteX1" fmla="*/ 46989 w 141477"/>
              <a:gd name="connsiteY1" fmla="*/ 11303 h 185166"/>
              <a:gd name="connsiteX2" fmla="*/ 26542 w 141477"/>
              <a:gd name="connsiteY2" fmla="*/ 26288 h 185166"/>
              <a:gd name="connsiteX3" fmla="*/ 12319 w 141477"/>
              <a:gd name="connsiteY3" fmla="*/ 53086 h 185166"/>
              <a:gd name="connsiteX4" fmla="*/ 6858 w 141477"/>
              <a:gd name="connsiteY4" fmla="*/ 92710 h 185166"/>
              <a:gd name="connsiteX5" fmla="*/ 12191 w 141477"/>
              <a:gd name="connsiteY5" fmla="*/ 131953 h 185166"/>
              <a:gd name="connsiteX6" fmla="*/ 26161 w 141477"/>
              <a:gd name="connsiteY6" fmla="*/ 158368 h 185166"/>
              <a:gd name="connsiteX7" fmla="*/ 46481 w 141477"/>
              <a:gd name="connsiteY7" fmla="*/ 173482 h 185166"/>
              <a:gd name="connsiteX8" fmla="*/ 70865 w 141477"/>
              <a:gd name="connsiteY8" fmla="*/ 178308 h 185166"/>
              <a:gd name="connsiteX9" fmla="*/ 95376 w 141477"/>
              <a:gd name="connsiteY9" fmla="*/ 173355 h 185166"/>
              <a:gd name="connsiteX10" fmla="*/ 115570 w 141477"/>
              <a:gd name="connsiteY10" fmla="*/ 157987 h 185166"/>
              <a:gd name="connsiteX11" fmla="*/ 130047 w 141477"/>
              <a:gd name="connsiteY11" fmla="*/ 130175 h 185166"/>
              <a:gd name="connsiteX12" fmla="*/ 134620 w 141477"/>
              <a:gd name="connsiteY12" fmla="*/ 92456 h 185166"/>
              <a:gd name="connsiteX13" fmla="*/ 129285 w 141477"/>
              <a:gd name="connsiteY13" fmla="*/ 52959 h 185166"/>
              <a:gd name="connsiteX14" fmla="*/ 115315 w 141477"/>
              <a:gd name="connsiteY14" fmla="*/ 26543 h 185166"/>
              <a:gd name="connsiteX15" fmla="*/ 94869 w 141477"/>
              <a:gd name="connsiteY15" fmla="*/ 11556 h 185166"/>
              <a:gd name="connsiteX16" fmla="*/ 70865 w 141477"/>
              <a:gd name="connsiteY16" fmla="*/ 6858 h 1851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41477" h="185166">
                <a:moveTo>
                  <a:pt x="70865" y="6858"/>
                </a:moveTo>
                <a:cubicBezTo>
                  <a:pt x="62483" y="6858"/>
                  <a:pt x="54482" y="8382"/>
                  <a:pt x="46989" y="11303"/>
                </a:cubicBezTo>
                <a:cubicBezTo>
                  <a:pt x="39623" y="14350"/>
                  <a:pt x="32765" y="19304"/>
                  <a:pt x="26542" y="26288"/>
                </a:cubicBezTo>
                <a:cubicBezTo>
                  <a:pt x="20700" y="32766"/>
                  <a:pt x="16001" y="41656"/>
                  <a:pt x="12319" y="53086"/>
                </a:cubicBezTo>
                <a:cubicBezTo>
                  <a:pt x="8762" y="64388"/>
                  <a:pt x="6858" y="77597"/>
                  <a:pt x="6858" y="92710"/>
                </a:cubicBezTo>
                <a:cubicBezTo>
                  <a:pt x="6858" y="108077"/>
                  <a:pt x="8635" y="121158"/>
                  <a:pt x="12191" y="131953"/>
                </a:cubicBezTo>
                <a:cubicBezTo>
                  <a:pt x="15747" y="142748"/>
                  <a:pt x="20320" y="151510"/>
                  <a:pt x="26161" y="158368"/>
                </a:cubicBezTo>
                <a:cubicBezTo>
                  <a:pt x="31876" y="165227"/>
                  <a:pt x="38734" y="170179"/>
                  <a:pt x="46481" y="173482"/>
                </a:cubicBezTo>
                <a:cubicBezTo>
                  <a:pt x="54101" y="176656"/>
                  <a:pt x="62356" y="178308"/>
                  <a:pt x="70865" y="178308"/>
                </a:cubicBezTo>
                <a:cubicBezTo>
                  <a:pt x="79374" y="178308"/>
                  <a:pt x="87629" y="176656"/>
                  <a:pt x="95376" y="173355"/>
                </a:cubicBezTo>
                <a:cubicBezTo>
                  <a:pt x="102996" y="170053"/>
                  <a:pt x="109854" y="164973"/>
                  <a:pt x="115570" y="157987"/>
                </a:cubicBezTo>
                <a:cubicBezTo>
                  <a:pt x="122046" y="150114"/>
                  <a:pt x="126872" y="140843"/>
                  <a:pt x="130047" y="130175"/>
                </a:cubicBezTo>
                <a:cubicBezTo>
                  <a:pt x="133095" y="119506"/>
                  <a:pt x="134620" y="106934"/>
                  <a:pt x="134620" y="92456"/>
                </a:cubicBezTo>
                <a:cubicBezTo>
                  <a:pt x="134620" y="76962"/>
                  <a:pt x="132841" y="63880"/>
                  <a:pt x="129285" y="52959"/>
                </a:cubicBezTo>
                <a:cubicBezTo>
                  <a:pt x="125729" y="42037"/>
                  <a:pt x="121030" y="33274"/>
                  <a:pt x="115315" y="26543"/>
                </a:cubicBezTo>
                <a:cubicBezTo>
                  <a:pt x="109346" y="19685"/>
                  <a:pt x="102615" y="14605"/>
                  <a:pt x="94869" y="11556"/>
                </a:cubicBezTo>
                <a:cubicBezTo>
                  <a:pt x="87248" y="8382"/>
                  <a:pt x="79247" y="6858"/>
                  <a:pt x="70865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2" name="Freeform 3"/>
          <p:cNvSpPr/>
          <p:nvPr/>
        </p:nvSpPr>
        <p:spPr>
          <a:xfrm>
            <a:off x="5946521" y="343153"/>
            <a:ext cx="279780" cy="282701"/>
          </a:xfrm>
          <a:custGeom>
            <a:avLst/>
            <a:gdLst>
              <a:gd name="connsiteX0" fmla="*/ 139827 w 279780"/>
              <a:gd name="connsiteY0" fmla="*/ 6858 h 282701"/>
              <a:gd name="connsiteX1" fmla="*/ 237362 w 279780"/>
              <a:gd name="connsiteY1" fmla="*/ 43053 h 282701"/>
              <a:gd name="connsiteX2" fmla="*/ 272922 w 279780"/>
              <a:gd name="connsiteY2" fmla="*/ 141478 h 282701"/>
              <a:gd name="connsiteX3" fmla="*/ 237616 w 279780"/>
              <a:gd name="connsiteY3" fmla="*/ 239522 h 282701"/>
              <a:gd name="connsiteX4" fmla="*/ 139827 w 279780"/>
              <a:gd name="connsiteY4" fmla="*/ 275843 h 282701"/>
              <a:gd name="connsiteX5" fmla="*/ 42163 w 279780"/>
              <a:gd name="connsiteY5" fmla="*/ 239522 h 282701"/>
              <a:gd name="connsiteX6" fmla="*/ 6858 w 279780"/>
              <a:gd name="connsiteY6" fmla="*/ 141478 h 282701"/>
              <a:gd name="connsiteX7" fmla="*/ 42163 w 279780"/>
              <a:gd name="connsiteY7" fmla="*/ 43053 h 282701"/>
              <a:gd name="connsiteX8" fmla="*/ 139827 w 279780"/>
              <a:gd name="connsiteY8" fmla="*/ 6858 h 2827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9780" h="282701">
                <a:moveTo>
                  <a:pt x="139827" y="6858"/>
                </a:moveTo>
                <a:cubicBezTo>
                  <a:pt x="181101" y="6858"/>
                  <a:pt x="213740" y="18923"/>
                  <a:pt x="237362" y="43053"/>
                </a:cubicBezTo>
                <a:cubicBezTo>
                  <a:pt x="261111" y="67183"/>
                  <a:pt x="272922" y="99948"/>
                  <a:pt x="272922" y="141478"/>
                </a:cubicBezTo>
                <a:cubicBezTo>
                  <a:pt x="272922" y="182625"/>
                  <a:pt x="261111" y="215265"/>
                  <a:pt x="237616" y="239522"/>
                </a:cubicBezTo>
                <a:cubicBezTo>
                  <a:pt x="213994" y="263652"/>
                  <a:pt x="181355" y="275843"/>
                  <a:pt x="139827" y="275843"/>
                </a:cubicBezTo>
                <a:cubicBezTo>
                  <a:pt x="98297" y="275843"/>
                  <a:pt x="65785" y="263652"/>
                  <a:pt x="42163" y="239522"/>
                </a:cubicBezTo>
                <a:cubicBezTo>
                  <a:pt x="18541" y="215265"/>
                  <a:pt x="6858" y="182625"/>
                  <a:pt x="6858" y="141478"/>
                </a:cubicBezTo>
                <a:cubicBezTo>
                  <a:pt x="6858" y="99948"/>
                  <a:pt x="18541" y="67183"/>
                  <a:pt x="42163" y="43053"/>
                </a:cubicBezTo>
                <a:cubicBezTo>
                  <a:pt x="65785" y="18923"/>
                  <a:pt x="98297" y="6858"/>
                  <a:pt x="13982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9" name="Freeform 3"/>
          <p:cNvSpPr/>
          <p:nvPr/>
        </p:nvSpPr>
        <p:spPr>
          <a:xfrm>
            <a:off x="6051169" y="942086"/>
            <a:ext cx="82676" cy="67944"/>
          </a:xfrm>
          <a:custGeom>
            <a:avLst/>
            <a:gdLst>
              <a:gd name="connsiteX0" fmla="*/ 75819 w 82676"/>
              <a:gd name="connsiteY0" fmla="*/ 6858 h 67944"/>
              <a:gd name="connsiteX1" fmla="*/ 48514 w 82676"/>
              <a:gd name="connsiteY1" fmla="*/ 9652 h 67944"/>
              <a:gd name="connsiteX2" fmla="*/ 26161 w 82676"/>
              <a:gd name="connsiteY2" fmla="*/ 13969 h 67944"/>
              <a:gd name="connsiteX3" fmla="*/ 11810 w 82676"/>
              <a:gd name="connsiteY3" fmla="*/ 22479 h 67944"/>
              <a:gd name="connsiteX4" fmla="*/ 6858 w 82676"/>
              <a:gd name="connsiteY4" fmla="*/ 37211 h 67944"/>
              <a:gd name="connsiteX5" fmla="*/ 7873 w 82676"/>
              <a:gd name="connsiteY5" fmla="*/ 47116 h 67944"/>
              <a:gd name="connsiteX6" fmla="*/ 13080 w 82676"/>
              <a:gd name="connsiteY6" fmla="*/ 54355 h 67944"/>
              <a:gd name="connsiteX7" fmla="*/ 22605 w 82676"/>
              <a:gd name="connsiteY7" fmla="*/ 59435 h 67944"/>
              <a:gd name="connsiteX8" fmla="*/ 40004 w 82676"/>
              <a:gd name="connsiteY8" fmla="*/ 61086 h 67944"/>
              <a:gd name="connsiteX9" fmla="*/ 58928 w 82676"/>
              <a:gd name="connsiteY9" fmla="*/ 57277 h 67944"/>
              <a:gd name="connsiteX10" fmla="*/ 75819 w 82676"/>
              <a:gd name="connsiteY10" fmla="*/ 47243 h 67944"/>
              <a:gd name="connsiteX11" fmla="*/ 75819 w 82676"/>
              <a:gd name="connsiteY11" fmla="*/ 6858 h 679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2676" h="67944">
                <a:moveTo>
                  <a:pt x="75819" y="6858"/>
                </a:moveTo>
                <a:cubicBezTo>
                  <a:pt x="67436" y="7492"/>
                  <a:pt x="58292" y="8509"/>
                  <a:pt x="48514" y="9652"/>
                </a:cubicBezTo>
                <a:cubicBezTo>
                  <a:pt x="38608" y="10922"/>
                  <a:pt x="31241" y="12319"/>
                  <a:pt x="26161" y="13969"/>
                </a:cubicBezTo>
                <a:cubicBezTo>
                  <a:pt x="19811" y="15874"/>
                  <a:pt x="15113" y="18796"/>
                  <a:pt x="11810" y="22479"/>
                </a:cubicBezTo>
                <a:cubicBezTo>
                  <a:pt x="8509" y="26161"/>
                  <a:pt x="6858" y="31115"/>
                  <a:pt x="6858" y="37211"/>
                </a:cubicBezTo>
                <a:cubicBezTo>
                  <a:pt x="6858" y="41274"/>
                  <a:pt x="7239" y="44577"/>
                  <a:pt x="7873" y="47116"/>
                </a:cubicBezTo>
                <a:cubicBezTo>
                  <a:pt x="8635" y="49656"/>
                  <a:pt x="10286" y="52069"/>
                  <a:pt x="13080" y="54355"/>
                </a:cubicBezTo>
                <a:cubicBezTo>
                  <a:pt x="15748" y="56642"/>
                  <a:pt x="18922" y="58419"/>
                  <a:pt x="22605" y="59435"/>
                </a:cubicBezTo>
                <a:cubicBezTo>
                  <a:pt x="26289" y="60579"/>
                  <a:pt x="32130" y="61086"/>
                  <a:pt x="40004" y="61086"/>
                </a:cubicBezTo>
                <a:cubicBezTo>
                  <a:pt x="46228" y="61086"/>
                  <a:pt x="52578" y="59816"/>
                  <a:pt x="58928" y="57277"/>
                </a:cubicBezTo>
                <a:cubicBezTo>
                  <a:pt x="65404" y="54736"/>
                  <a:pt x="70992" y="51434"/>
                  <a:pt x="75819" y="47243"/>
                </a:cubicBezTo>
                <a:lnTo>
                  <a:pt x="75819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0" name="Freeform 3"/>
          <p:cNvSpPr/>
          <p:nvPr/>
        </p:nvSpPr>
        <p:spPr>
          <a:xfrm>
            <a:off x="4519549" y="942086"/>
            <a:ext cx="82676" cy="67944"/>
          </a:xfrm>
          <a:custGeom>
            <a:avLst/>
            <a:gdLst>
              <a:gd name="connsiteX0" fmla="*/ 75819 w 82676"/>
              <a:gd name="connsiteY0" fmla="*/ 6858 h 67944"/>
              <a:gd name="connsiteX1" fmla="*/ 48514 w 82676"/>
              <a:gd name="connsiteY1" fmla="*/ 9652 h 67944"/>
              <a:gd name="connsiteX2" fmla="*/ 26161 w 82676"/>
              <a:gd name="connsiteY2" fmla="*/ 13969 h 67944"/>
              <a:gd name="connsiteX3" fmla="*/ 11810 w 82676"/>
              <a:gd name="connsiteY3" fmla="*/ 22479 h 67944"/>
              <a:gd name="connsiteX4" fmla="*/ 6858 w 82676"/>
              <a:gd name="connsiteY4" fmla="*/ 37211 h 67944"/>
              <a:gd name="connsiteX5" fmla="*/ 7873 w 82676"/>
              <a:gd name="connsiteY5" fmla="*/ 47116 h 67944"/>
              <a:gd name="connsiteX6" fmla="*/ 13080 w 82676"/>
              <a:gd name="connsiteY6" fmla="*/ 54355 h 67944"/>
              <a:gd name="connsiteX7" fmla="*/ 22605 w 82676"/>
              <a:gd name="connsiteY7" fmla="*/ 59435 h 67944"/>
              <a:gd name="connsiteX8" fmla="*/ 40004 w 82676"/>
              <a:gd name="connsiteY8" fmla="*/ 61086 h 67944"/>
              <a:gd name="connsiteX9" fmla="*/ 58928 w 82676"/>
              <a:gd name="connsiteY9" fmla="*/ 57277 h 67944"/>
              <a:gd name="connsiteX10" fmla="*/ 75819 w 82676"/>
              <a:gd name="connsiteY10" fmla="*/ 47243 h 67944"/>
              <a:gd name="connsiteX11" fmla="*/ 75819 w 82676"/>
              <a:gd name="connsiteY11" fmla="*/ 6858 h 679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2676" h="67944">
                <a:moveTo>
                  <a:pt x="75819" y="6858"/>
                </a:moveTo>
                <a:cubicBezTo>
                  <a:pt x="67436" y="7492"/>
                  <a:pt x="58292" y="8509"/>
                  <a:pt x="48514" y="9652"/>
                </a:cubicBezTo>
                <a:cubicBezTo>
                  <a:pt x="38608" y="10922"/>
                  <a:pt x="31241" y="12319"/>
                  <a:pt x="26161" y="13969"/>
                </a:cubicBezTo>
                <a:cubicBezTo>
                  <a:pt x="19811" y="15874"/>
                  <a:pt x="15113" y="18796"/>
                  <a:pt x="11810" y="22479"/>
                </a:cubicBezTo>
                <a:cubicBezTo>
                  <a:pt x="8509" y="26161"/>
                  <a:pt x="6858" y="31115"/>
                  <a:pt x="6858" y="37211"/>
                </a:cubicBezTo>
                <a:cubicBezTo>
                  <a:pt x="6858" y="41274"/>
                  <a:pt x="7239" y="44577"/>
                  <a:pt x="7873" y="47116"/>
                </a:cubicBezTo>
                <a:cubicBezTo>
                  <a:pt x="8635" y="49656"/>
                  <a:pt x="10286" y="52069"/>
                  <a:pt x="13080" y="54355"/>
                </a:cubicBezTo>
                <a:cubicBezTo>
                  <a:pt x="15748" y="56642"/>
                  <a:pt x="18922" y="58419"/>
                  <a:pt x="22605" y="59435"/>
                </a:cubicBezTo>
                <a:cubicBezTo>
                  <a:pt x="26289" y="60579"/>
                  <a:pt x="32130" y="61086"/>
                  <a:pt x="40004" y="61086"/>
                </a:cubicBezTo>
                <a:cubicBezTo>
                  <a:pt x="46228" y="61086"/>
                  <a:pt x="52578" y="59816"/>
                  <a:pt x="58928" y="57277"/>
                </a:cubicBezTo>
                <a:cubicBezTo>
                  <a:pt x="65404" y="54736"/>
                  <a:pt x="70992" y="51434"/>
                  <a:pt x="75819" y="47243"/>
                </a:cubicBezTo>
                <a:lnTo>
                  <a:pt x="75819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1" name="Freeform 3"/>
          <p:cNvSpPr/>
          <p:nvPr/>
        </p:nvSpPr>
        <p:spPr>
          <a:xfrm>
            <a:off x="3634105" y="942086"/>
            <a:ext cx="82676" cy="67944"/>
          </a:xfrm>
          <a:custGeom>
            <a:avLst/>
            <a:gdLst>
              <a:gd name="connsiteX0" fmla="*/ 75819 w 82676"/>
              <a:gd name="connsiteY0" fmla="*/ 6858 h 67944"/>
              <a:gd name="connsiteX1" fmla="*/ 48514 w 82676"/>
              <a:gd name="connsiteY1" fmla="*/ 9652 h 67944"/>
              <a:gd name="connsiteX2" fmla="*/ 26162 w 82676"/>
              <a:gd name="connsiteY2" fmla="*/ 13969 h 67944"/>
              <a:gd name="connsiteX3" fmla="*/ 11810 w 82676"/>
              <a:gd name="connsiteY3" fmla="*/ 22479 h 67944"/>
              <a:gd name="connsiteX4" fmla="*/ 6858 w 82676"/>
              <a:gd name="connsiteY4" fmla="*/ 37211 h 67944"/>
              <a:gd name="connsiteX5" fmla="*/ 7874 w 82676"/>
              <a:gd name="connsiteY5" fmla="*/ 47116 h 67944"/>
              <a:gd name="connsiteX6" fmla="*/ 13080 w 82676"/>
              <a:gd name="connsiteY6" fmla="*/ 54355 h 67944"/>
              <a:gd name="connsiteX7" fmla="*/ 22605 w 82676"/>
              <a:gd name="connsiteY7" fmla="*/ 59435 h 67944"/>
              <a:gd name="connsiteX8" fmla="*/ 40004 w 82676"/>
              <a:gd name="connsiteY8" fmla="*/ 61086 h 67944"/>
              <a:gd name="connsiteX9" fmla="*/ 58928 w 82676"/>
              <a:gd name="connsiteY9" fmla="*/ 57277 h 67944"/>
              <a:gd name="connsiteX10" fmla="*/ 75819 w 82676"/>
              <a:gd name="connsiteY10" fmla="*/ 47243 h 67944"/>
              <a:gd name="connsiteX11" fmla="*/ 75819 w 82676"/>
              <a:gd name="connsiteY11" fmla="*/ 6858 h 679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2676" h="67944">
                <a:moveTo>
                  <a:pt x="75819" y="6858"/>
                </a:moveTo>
                <a:cubicBezTo>
                  <a:pt x="67436" y="7492"/>
                  <a:pt x="58293" y="8509"/>
                  <a:pt x="48514" y="9652"/>
                </a:cubicBezTo>
                <a:cubicBezTo>
                  <a:pt x="38608" y="10922"/>
                  <a:pt x="31242" y="12319"/>
                  <a:pt x="26162" y="13969"/>
                </a:cubicBezTo>
                <a:cubicBezTo>
                  <a:pt x="19812" y="15874"/>
                  <a:pt x="15113" y="18796"/>
                  <a:pt x="11810" y="22479"/>
                </a:cubicBezTo>
                <a:cubicBezTo>
                  <a:pt x="8508" y="26161"/>
                  <a:pt x="6858" y="31115"/>
                  <a:pt x="6858" y="37211"/>
                </a:cubicBezTo>
                <a:cubicBezTo>
                  <a:pt x="6858" y="41274"/>
                  <a:pt x="7239" y="44577"/>
                  <a:pt x="7874" y="47116"/>
                </a:cubicBezTo>
                <a:cubicBezTo>
                  <a:pt x="8635" y="49656"/>
                  <a:pt x="10286" y="52069"/>
                  <a:pt x="13080" y="54355"/>
                </a:cubicBezTo>
                <a:cubicBezTo>
                  <a:pt x="15747" y="56642"/>
                  <a:pt x="18923" y="58419"/>
                  <a:pt x="22605" y="59435"/>
                </a:cubicBezTo>
                <a:cubicBezTo>
                  <a:pt x="26289" y="60579"/>
                  <a:pt x="32130" y="61086"/>
                  <a:pt x="40004" y="61086"/>
                </a:cubicBezTo>
                <a:cubicBezTo>
                  <a:pt x="46228" y="61086"/>
                  <a:pt x="52578" y="59816"/>
                  <a:pt x="58928" y="57277"/>
                </a:cubicBezTo>
                <a:cubicBezTo>
                  <a:pt x="65404" y="54736"/>
                  <a:pt x="70993" y="51434"/>
                  <a:pt x="75819" y="47243"/>
                </a:cubicBezTo>
                <a:lnTo>
                  <a:pt x="75819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3" name="Freeform 3"/>
          <p:cNvSpPr/>
          <p:nvPr/>
        </p:nvSpPr>
        <p:spPr>
          <a:xfrm>
            <a:off x="6678930" y="871728"/>
            <a:ext cx="94614" cy="52958"/>
          </a:xfrm>
          <a:custGeom>
            <a:avLst/>
            <a:gdLst>
              <a:gd name="connsiteX0" fmla="*/ 49403 w 94614"/>
              <a:gd name="connsiteY0" fmla="*/ 6858 h 52958"/>
              <a:gd name="connsiteX1" fmla="*/ 19811 w 94614"/>
              <a:gd name="connsiteY1" fmla="*/ 16128 h 52958"/>
              <a:gd name="connsiteX2" fmla="*/ 6857 w 94614"/>
              <a:gd name="connsiteY2" fmla="*/ 46100 h 52958"/>
              <a:gd name="connsiteX3" fmla="*/ 87756 w 94614"/>
              <a:gd name="connsiteY3" fmla="*/ 46100 h 52958"/>
              <a:gd name="connsiteX4" fmla="*/ 78104 w 94614"/>
              <a:gd name="connsiteY4" fmla="*/ 16636 h 52958"/>
              <a:gd name="connsiteX5" fmla="*/ 49403 w 94614"/>
              <a:gd name="connsiteY5" fmla="*/ 6858 h 52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4614" h="52958">
                <a:moveTo>
                  <a:pt x="49403" y="6858"/>
                </a:moveTo>
                <a:cubicBezTo>
                  <a:pt x="37464" y="6858"/>
                  <a:pt x="27558" y="9905"/>
                  <a:pt x="19811" y="16128"/>
                </a:cubicBezTo>
                <a:cubicBezTo>
                  <a:pt x="12064" y="22351"/>
                  <a:pt x="7746" y="32384"/>
                  <a:pt x="6857" y="46100"/>
                </a:cubicBezTo>
                <a:lnTo>
                  <a:pt x="87756" y="46100"/>
                </a:lnTo>
                <a:cubicBezTo>
                  <a:pt x="87376" y="33146"/>
                  <a:pt x="84201" y="23240"/>
                  <a:pt x="78104" y="16636"/>
                </a:cubicBezTo>
                <a:cubicBezTo>
                  <a:pt x="71881" y="10032"/>
                  <a:pt x="62356" y="6858"/>
                  <a:pt x="49403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4" name="Freeform 3"/>
          <p:cNvSpPr/>
          <p:nvPr/>
        </p:nvSpPr>
        <p:spPr>
          <a:xfrm>
            <a:off x="5017770" y="871728"/>
            <a:ext cx="94614" cy="52958"/>
          </a:xfrm>
          <a:custGeom>
            <a:avLst/>
            <a:gdLst>
              <a:gd name="connsiteX0" fmla="*/ 49402 w 94614"/>
              <a:gd name="connsiteY0" fmla="*/ 6858 h 52958"/>
              <a:gd name="connsiteX1" fmla="*/ 19811 w 94614"/>
              <a:gd name="connsiteY1" fmla="*/ 16128 h 52958"/>
              <a:gd name="connsiteX2" fmla="*/ 6858 w 94614"/>
              <a:gd name="connsiteY2" fmla="*/ 46100 h 52958"/>
              <a:gd name="connsiteX3" fmla="*/ 87757 w 94614"/>
              <a:gd name="connsiteY3" fmla="*/ 46100 h 52958"/>
              <a:gd name="connsiteX4" fmla="*/ 78104 w 94614"/>
              <a:gd name="connsiteY4" fmla="*/ 16636 h 52958"/>
              <a:gd name="connsiteX5" fmla="*/ 49402 w 94614"/>
              <a:gd name="connsiteY5" fmla="*/ 6858 h 52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4614" h="52958">
                <a:moveTo>
                  <a:pt x="49402" y="6858"/>
                </a:moveTo>
                <a:cubicBezTo>
                  <a:pt x="37464" y="6858"/>
                  <a:pt x="27559" y="9905"/>
                  <a:pt x="19811" y="16128"/>
                </a:cubicBezTo>
                <a:cubicBezTo>
                  <a:pt x="12064" y="22351"/>
                  <a:pt x="7747" y="32384"/>
                  <a:pt x="6858" y="46100"/>
                </a:cubicBezTo>
                <a:lnTo>
                  <a:pt x="87757" y="46100"/>
                </a:lnTo>
                <a:cubicBezTo>
                  <a:pt x="87375" y="33146"/>
                  <a:pt x="84201" y="23240"/>
                  <a:pt x="78104" y="16636"/>
                </a:cubicBezTo>
                <a:cubicBezTo>
                  <a:pt x="71882" y="10032"/>
                  <a:pt x="62357" y="6858"/>
                  <a:pt x="4940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5" name="Freeform 3"/>
          <p:cNvSpPr/>
          <p:nvPr/>
        </p:nvSpPr>
        <p:spPr>
          <a:xfrm>
            <a:off x="5586603" y="838708"/>
            <a:ext cx="196595" cy="208406"/>
          </a:xfrm>
          <a:custGeom>
            <a:avLst/>
            <a:gdLst>
              <a:gd name="connsiteX0" fmla="*/ 10922 w 196595"/>
              <a:gd name="connsiteY0" fmla="*/ 6858 h 208406"/>
              <a:gd name="connsiteX1" fmla="*/ 187833 w 196595"/>
              <a:gd name="connsiteY1" fmla="*/ 6858 h 208406"/>
              <a:gd name="connsiteX2" fmla="*/ 187833 w 196595"/>
              <a:gd name="connsiteY2" fmla="*/ 46228 h 208406"/>
              <a:gd name="connsiteX3" fmla="*/ 86868 w 196595"/>
              <a:gd name="connsiteY3" fmla="*/ 155066 h 208406"/>
              <a:gd name="connsiteX4" fmla="*/ 189738 w 196595"/>
              <a:gd name="connsiteY4" fmla="*/ 155066 h 208406"/>
              <a:gd name="connsiteX5" fmla="*/ 189738 w 196595"/>
              <a:gd name="connsiteY5" fmla="*/ 201548 h 208406"/>
              <a:gd name="connsiteX6" fmla="*/ 6858 w 196595"/>
              <a:gd name="connsiteY6" fmla="*/ 201548 h 208406"/>
              <a:gd name="connsiteX7" fmla="*/ 6858 w 196595"/>
              <a:gd name="connsiteY7" fmla="*/ 161543 h 208406"/>
              <a:gd name="connsiteX8" fmla="*/ 109347 w 196595"/>
              <a:gd name="connsiteY8" fmla="*/ 52450 h 208406"/>
              <a:gd name="connsiteX9" fmla="*/ 10922 w 196595"/>
              <a:gd name="connsiteY9" fmla="*/ 52450 h 208406"/>
              <a:gd name="connsiteX10" fmla="*/ 10922 w 196595"/>
              <a:gd name="connsiteY10" fmla="*/ 6858 h 208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96595" h="208406">
                <a:moveTo>
                  <a:pt x="10922" y="6858"/>
                </a:moveTo>
                <a:lnTo>
                  <a:pt x="187833" y="6858"/>
                </a:lnTo>
                <a:lnTo>
                  <a:pt x="187833" y="46228"/>
                </a:lnTo>
                <a:lnTo>
                  <a:pt x="86868" y="155066"/>
                </a:lnTo>
                <a:lnTo>
                  <a:pt x="189738" y="155066"/>
                </a:lnTo>
                <a:lnTo>
                  <a:pt x="189738" y="201548"/>
                </a:lnTo>
                <a:lnTo>
                  <a:pt x="6858" y="201548"/>
                </a:lnTo>
                <a:lnTo>
                  <a:pt x="6858" y="161543"/>
                </a:lnTo>
                <a:lnTo>
                  <a:pt x="109347" y="52450"/>
                </a:lnTo>
                <a:lnTo>
                  <a:pt x="10922" y="52450"/>
                </a:lnTo>
                <a:lnTo>
                  <a:pt x="10922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6" name="Freeform 3"/>
          <p:cNvSpPr/>
          <p:nvPr/>
        </p:nvSpPr>
        <p:spPr>
          <a:xfrm>
            <a:off x="5340857" y="838708"/>
            <a:ext cx="209295" cy="213867"/>
          </a:xfrm>
          <a:custGeom>
            <a:avLst/>
            <a:gdLst>
              <a:gd name="connsiteX0" fmla="*/ 6858 w 209295"/>
              <a:gd name="connsiteY0" fmla="*/ 6858 h 213867"/>
              <a:gd name="connsiteX1" fmla="*/ 69469 w 209295"/>
              <a:gd name="connsiteY1" fmla="*/ 6858 h 213867"/>
              <a:gd name="connsiteX2" fmla="*/ 69469 w 209295"/>
              <a:gd name="connsiteY2" fmla="*/ 103504 h 213867"/>
              <a:gd name="connsiteX3" fmla="*/ 70358 w 209295"/>
              <a:gd name="connsiteY3" fmla="*/ 128016 h 213867"/>
              <a:gd name="connsiteX4" fmla="*/ 74803 w 209295"/>
              <a:gd name="connsiteY4" fmla="*/ 144144 h 213867"/>
              <a:gd name="connsiteX5" fmla="*/ 84709 w 209295"/>
              <a:gd name="connsiteY5" fmla="*/ 153542 h 213867"/>
              <a:gd name="connsiteX6" fmla="*/ 103378 w 209295"/>
              <a:gd name="connsiteY6" fmla="*/ 156463 h 213867"/>
              <a:gd name="connsiteX7" fmla="*/ 121031 w 209295"/>
              <a:gd name="connsiteY7" fmla="*/ 153542 h 213867"/>
              <a:gd name="connsiteX8" fmla="*/ 139827 w 209295"/>
              <a:gd name="connsiteY8" fmla="*/ 144906 h 213867"/>
              <a:gd name="connsiteX9" fmla="*/ 139827 w 209295"/>
              <a:gd name="connsiteY9" fmla="*/ 6858 h 213867"/>
              <a:gd name="connsiteX10" fmla="*/ 202438 w 209295"/>
              <a:gd name="connsiteY10" fmla="*/ 6858 h 213867"/>
              <a:gd name="connsiteX11" fmla="*/ 202438 w 209295"/>
              <a:gd name="connsiteY11" fmla="*/ 201548 h 213867"/>
              <a:gd name="connsiteX12" fmla="*/ 139827 w 209295"/>
              <a:gd name="connsiteY12" fmla="*/ 201548 h 213867"/>
              <a:gd name="connsiteX13" fmla="*/ 139827 w 209295"/>
              <a:gd name="connsiteY13" fmla="*/ 180085 h 213867"/>
              <a:gd name="connsiteX14" fmla="*/ 108077 w 209295"/>
              <a:gd name="connsiteY14" fmla="*/ 200151 h 213867"/>
              <a:gd name="connsiteX15" fmla="*/ 73786 w 209295"/>
              <a:gd name="connsiteY15" fmla="*/ 207009 h 213867"/>
              <a:gd name="connsiteX16" fmla="*/ 24257 w 209295"/>
              <a:gd name="connsiteY16" fmla="*/ 188467 h 213867"/>
              <a:gd name="connsiteX17" fmla="*/ 6858 w 209295"/>
              <a:gd name="connsiteY17" fmla="*/ 133603 h 213867"/>
              <a:gd name="connsiteX18" fmla="*/ 6858 w 209295"/>
              <a:gd name="connsiteY18" fmla="*/ 6858 h 2138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9295" h="213867">
                <a:moveTo>
                  <a:pt x="6858" y="6858"/>
                </a:moveTo>
                <a:lnTo>
                  <a:pt x="69469" y="6858"/>
                </a:lnTo>
                <a:lnTo>
                  <a:pt x="69469" y="103504"/>
                </a:lnTo>
                <a:cubicBezTo>
                  <a:pt x="69469" y="113283"/>
                  <a:pt x="69723" y="121411"/>
                  <a:pt x="70358" y="128016"/>
                </a:cubicBezTo>
                <a:cubicBezTo>
                  <a:pt x="70993" y="134492"/>
                  <a:pt x="72517" y="139953"/>
                  <a:pt x="74803" y="144144"/>
                </a:cubicBezTo>
                <a:cubicBezTo>
                  <a:pt x="76962" y="148462"/>
                  <a:pt x="80264" y="151637"/>
                  <a:pt x="84709" y="153542"/>
                </a:cubicBezTo>
                <a:cubicBezTo>
                  <a:pt x="89154" y="155574"/>
                  <a:pt x="95377" y="156463"/>
                  <a:pt x="103378" y="156463"/>
                </a:cubicBezTo>
                <a:cubicBezTo>
                  <a:pt x="108712" y="156463"/>
                  <a:pt x="114554" y="155574"/>
                  <a:pt x="121031" y="153542"/>
                </a:cubicBezTo>
                <a:cubicBezTo>
                  <a:pt x="127508" y="151637"/>
                  <a:pt x="133858" y="148716"/>
                  <a:pt x="139827" y="144906"/>
                </a:cubicBezTo>
                <a:lnTo>
                  <a:pt x="139827" y="6858"/>
                </a:lnTo>
                <a:lnTo>
                  <a:pt x="202438" y="6858"/>
                </a:lnTo>
                <a:lnTo>
                  <a:pt x="202438" y="201548"/>
                </a:lnTo>
                <a:lnTo>
                  <a:pt x="139827" y="201548"/>
                </a:lnTo>
                <a:lnTo>
                  <a:pt x="139827" y="180085"/>
                </a:lnTo>
                <a:cubicBezTo>
                  <a:pt x="128270" y="188848"/>
                  <a:pt x="117729" y="195579"/>
                  <a:pt x="108077" y="200151"/>
                </a:cubicBezTo>
                <a:cubicBezTo>
                  <a:pt x="98552" y="204723"/>
                  <a:pt x="87122" y="207009"/>
                  <a:pt x="73786" y="207009"/>
                </a:cubicBezTo>
                <a:cubicBezTo>
                  <a:pt x="52324" y="207009"/>
                  <a:pt x="35814" y="200786"/>
                  <a:pt x="24257" y="188467"/>
                </a:cubicBezTo>
                <a:cubicBezTo>
                  <a:pt x="12573" y="176021"/>
                  <a:pt x="6858" y="157733"/>
                  <a:pt x="6858" y="133603"/>
                </a:cubicBez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7" name="Freeform 3"/>
          <p:cNvSpPr/>
          <p:nvPr/>
        </p:nvSpPr>
        <p:spPr>
          <a:xfrm>
            <a:off x="3352419" y="838708"/>
            <a:ext cx="196595" cy="208406"/>
          </a:xfrm>
          <a:custGeom>
            <a:avLst/>
            <a:gdLst>
              <a:gd name="connsiteX0" fmla="*/ 10921 w 196595"/>
              <a:gd name="connsiteY0" fmla="*/ 6858 h 208406"/>
              <a:gd name="connsiteX1" fmla="*/ 187833 w 196595"/>
              <a:gd name="connsiteY1" fmla="*/ 6858 h 208406"/>
              <a:gd name="connsiteX2" fmla="*/ 187833 w 196595"/>
              <a:gd name="connsiteY2" fmla="*/ 46228 h 208406"/>
              <a:gd name="connsiteX3" fmla="*/ 86867 w 196595"/>
              <a:gd name="connsiteY3" fmla="*/ 155066 h 208406"/>
              <a:gd name="connsiteX4" fmla="*/ 189738 w 196595"/>
              <a:gd name="connsiteY4" fmla="*/ 155066 h 208406"/>
              <a:gd name="connsiteX5" fmla="*/ 189738 w 196595"/>
              <a:gd name="connsiteY5" fmla="*/ 201548 h 208406"/>
              <a:gd name="connsiteX6" fmla="*/ 6858 w 196595"/>
              <a:gd name="connsiteY6" fmla="*/ 201548 h 208406"/>
              <a:gd name="connsiteX7" fmla="*/ 6858 w 196595"/>
              <a:gd name="connsiteY7" fmla="*/ 161543 h 208406"/>
              <a:gd name="connsiteX8" fmla="*/ 109346 w 196595"/>
              <a:gd name="connsiteY8" fmla="*/ 52450 h 208406"/>
              <a:gd name="connsiteX9" fmla="*/ 10921 w 196595"/>
              <a:gd name="connsiteY9" fmla="*/ 52450 h 208406"/>
              <a:gd name="connsiteX10" fmla="*/ 10921 w 196595"/>
              <a:gd name="connsiteY10" fmla="*/ 6858 h 208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96595" h="208406">
                <a:moveTo>
                  <a:pt x="10921" y="6858"/>
                </a:moveTo>
                <a:lnTo>
                  <a:pt x="187833" y="6858"/>
                </a:lnTo>
                <a:lnTo>
                  <a:pt x="187833" y="46228"/>
                </a:lnTo>
                <a:lnTo>
                  <a:pt x="86867" y="155066"/>
                </a:lnTo>
                <a:lnTo>
                  <a:pt x="189738" y="155066"/>
                </a:lnTo>
                <a:lnTo>
                  <a:pt x="189738" y="201548"/>
                </a:lnTo>
                <a:lnTo>
                  <a:pt x="6858" y="201548"/>
                </a:lnTo>
                <a:lnTo>
                  <a:pt x="6858" y="161543"/>
                </a:lnTo>
                <a:lnTo>
                  <a:pt x="109346" y="52450"/>
                </a:lnTo>
                <a:lnTo>
                  <a:pt x="10921" y="52450"/>
                </a:lnTo>
                <a:lnTo>
                  <a:pt x="10921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8" name="Freeform 3"/>
          <p:cNvSpPr/>
          <p:nvPr/>
        </p:nvSpPr>
        <p:spPr>
          <a:xfrm>
            <a:off x="2925318" y="838708"/>
            <a:ext cx="76326" cy="208406"/>
          </a:xfrm>
          <a:custGeom>
            <a:avLst/>
            <a:gdLst>
              <a:gd name="connsiteX0" fmla="*/ 6857 w 76326"/>
              <a:gd name="connsiteY0" fmla="*/ 6858 h 208406"/>
              <a:gd name="connsiteX1" fmla="*/ 69468 w 76326"/>
              <a:gd name="connsiteY1" fmla="*/ 6858 h 208406"/>
              <a:gd name="connsiteX2" fmla="*/ 69468 w 76326"/>
              <a:gd name="connsiteY2" fmla="*/ 201548 h 208406"/>
              <a:gd name="connsiteX3" fmla="*/ 6857 w 76326"/>
              <a:gd name="connsiteY3" fmla="*/ 201548 h 208406"/>
              <a:gd name="connsiteX4" fmla="*/ 6857 w 76326"/>
              <a:gd name="connsiteY4" fmla="*/ 6858 h 208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326" h="208406">
                <a:moveTo>
                  <a:pt x="6857" y="6858"/>
                </a:moveTo>
                <a:lnTo>
                  <a:pt x="69468" y="6858"/>
                </a:lnTo>
                <a:lnTo>
                  <a:pt x="69468" y="201548"/>
                </a:lnTo>
                <a:lnTo>
                  <a:pt x="6857" y="201548"/>
                </a:lnTo>
                <a:lnTo>
                  <a:pt x="6857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9" name="Freeform 3"/>
          <p:cNvSpPr/>
          <p:nvPr/>
        </p:nvSpPr>
        <p:spPr>
          <a:xfrm>
            <a:off x="2222754" y="838708"/>
            <a:ext cx="209295" cy="213867"/>
          </a:xfrm>
          <a:custGeom>
            <a:avLst/>
            <a:gdLst>
              <a:gd name="connsiteX0" fmla="*/ 6857 w 209295"/>
              <a:gd name="connsiteY0" fmla="*/ 6858 h 213867"/>
              <a:gd name="connsiteX1" fmla="*/ 69468 w 209295"/>
              <a:gd name="connsiteY1" fmla="*/ 6858 h 213867"/>
              <a:gd name="connsiteX2" fmla="*/ 69468 w 209295"/>
              <a:gd name="connsiteY2" fmla="*/ 103504 h 213867"/>
              <a:gd name="connsiteX3" fmla="*/ 70357 w 209295"/>
              <a:gd name="connsiteY3" fmla="*/ 128016 h 213867"/>
              <a:gd name="connsiteX4" fmla="*/ 74802 w 209295"/>
              <a:gd name="connsiteY4" fmla="*/ 144144 h 213867"/>
              <a:gd name="connsiteX5" fmla="*/ 84708 w 209295"/>
              <a:gd name="connsiteY5" fmla="*/ 153542 h 213867"/>
              <a:gd name="connsiteX6" fmla="*/ 103377 w 209295"/>
              <a:gd name="connsiteY6" fmla="*/ 156463 h 213867"/>
              <a:gd name="connsiteX7" fmla="*/ 121030 w 209295"/>
              <a:gd name="connsiteY7" fmla="*/ 153542 h 213867"/>
              <a:gd name="connsiteX8" fmla="*/ 139826 w 209295"/>
              <a:gd name="connsiteY8" fmla="*/ 144906 h 213867"/>
              <a:gd name="connsiteX9" fmla="*/ 139826 w 209295"/>
              <a:gd name="connsiteY9" fmla="*/ 6858 h 213867"/>
              <a:gd name="connsiteX10" fmla="*/ 202437 w 209295"/>
              <a:gd name="connsiteY10" fmla="*/ 6858 h 213867"/>
              <a:gd name="connsiteX11" fmla="*/ 202437 w 209295"/>
              <a:gd name="connsiteY11" fmla="*/ 201548 h 213867"/>
              <a:gd name="connsiteX12" fmla="*/ 139826 w 209295"/>
              <a:gd name="connsiteY12" fmla="*/ 201548 h 213867"/>
              <a:gd name="connsiteX13" fmla="*/ 139826 w 209295"/>
              <a:gd name="connsiteY13" fmla="*/ 180085 h 213867"/>
              <a:gd name="connsiteX14" fmla="*/ 108076 w 209295"/>
              <a:gd name="connsiteY14" fmla="*/ 200151 h 213867"/>
              <a:gd name="connsiteX15" fmla="*/ 73786 w 209295"/>
              <a:gd name="connsiteY15" fmla="*/ 207009 h 213867"/>
              <a:gd name="connsiteX16" fmla="*/ 24256 w 209295"/>
              <a:gd name="connsiteY16" fmla="*/ 188467 h 213867"/>
              <a:gd name="connsiteX17" fmla="*/ 6857 w 209295"/>
              <a:gd name="connsiteY17" fmla="*/ 133603 h 213867"/>
              <a:gd name="connsiteX18" fmla="*/ 6857 w 209295"/>
              <a:gd name="connsiteY18" fmla="*/ 6858 h 2138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9295" h="213867">
                <a:moveTo>
                  <a:pt x="6857" y="6858"/>
                </a:moveTo>
                <a:lnTo>
                  <a:pt x="69468" y="6858"/>
                </a:lnTo>
                <a:lnTo>
                  <a:pt x="69468" y="103504"/>
                </a:lnTo>
                <a:cubicBezTo>
                  <a:pt x="69468" y="113283"/>
                  <a:pt x="69722" y="121411"/>
                  <a:pt x="70357" y="128016"/>
                </a:cubicBezTo>
                <a:cubicBezTo>
                  <a:pt x="70992" y="134492"/>
                  <a:pt x="72516" y="139953"/>
                  <a:pt x="74802" y="144144"/>
                </a:cubicBezTo>
                <a:cubicBezTo>
                  <a:pt x="76961" y="148462"/>
                  <a:pt x="80263" y="151637"/>
                  <a:pt x="84708" y="153542"/>
                </a:cubicBezTo>
                <a:cubicBezTo>
                  <a:pt x="89153" y="155574"/>
                  <a:pt x="95376" y="156463"/>
                  <a:pt x="103377" y="156463"/>
                </a:cubicBezTo>
                <a:cubicBezTo>
                  <a:pt x="108711" y="156463"/>
                  <a:pt x="114553" y="155574"/>
                  <a:pt x="121030" y="153542"/>
                </a:cubicBezTo>
                <a:cubicBezTo>
                  <a:pt x="127507" y="151637"/>
                  <a:pt x="133730" y="148716"/>
                  <a:pt x="139826" y="144906"/>
                </a:cubicBezTo>
                <a:lnTo>
                  <a:pt x="139826" y="6858"/>
                </a:lnTo>
                <a:lnTo>
                  <a:pt x="202437" y="6858"/>
                </a:lnTo>
                <a:lnTo>
                  <a:pt x="202437" y="201548"/>
                </a:lnTo>
                <a:lnTo>
                  <a:pt x="139826" y="201548"/>
                </a:lnTo>
                <a:lnTo>
                  <a:pt x="139826" y="180085"/>
                </a:lnTo>
                <a:cubicBezTo>
                  <a:pt x="128270" y="188848"/>
                  <a:pt x="117728" y="195579"/>
                  <a:pt x="108076" y="200151"/>
                </a:cubicBezTo>
                <a:cubicBezTo>
                  <a:pt x="98551" y="204723"/>
                  <a:pt x="87122" y="207009"/>
                  <a:pt x="73786" y="207009"/>
                </a:cubicBezTo>
                <a:cubicBezTo>
                  <a:pt x="52323" y="207009"/>
                  <a:pt x="35813" y="200786"/>
                  <a:pt x="24256" y="188467"/>
                </a:cubicBezTo>
                <a:cubicBezTo>
                  <a:pt x="12572" y="176021"/>
                  <a:pt x="6857" y="157733"/>
                  <a:pt x="6857" y="133603"/>
                </a:cubicBezTo>
                <a:lnTo>
                  <a:pt x="6857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0" name="Freeform 3"/>
          <p:cNvSpPr/>
          <p:nvPr/>
        </p:nvSpPr>
        <p:spPr>
          <a:xfrm>
            <a:off x="5819394" y="838073"/>
            <a:ext cx="154812" cy="209042"/>
          </a:xfrm>
          <a:custGeom>
            <a:avLst/>
            <a:gdLst>
              <a:gd name="connsiteX0" fmla="*/ 133223 w 154812"/>
              <a:gd name="connsiteY0" fmla="*/ 6858 h 209042"/>
              <a:gd name="connsiteX1" fmla="*/ 140715 w 154812"/>
              <a:gd name="connsiteY1" fmla="*/ 6985 h 209042"/>
              <a:gd name="connsiteX2" fmla="*/ 147954 w 154812"/>
              <a:gd name="connsiteY2" fmla="*/ 7493 h 209042"/>
              <a:gd name="connsiteX3" fmla="*/ 147954 w 154812"/>
              <a:gd name="connsiteY3" fmla="*/ 66928 h 209042"/>
              <a:gd name="connsiteX4" fmla="*/ 142494 w 154812"/>
              <a:gd name="connsiteY4" fmla="*/ 66928 h 209042"/>
              <a:gd name="connsiteX5" fmla="*/ 129666 w 154812"/>
              <a:gd name="connsiteY5" fmla="*/ 64897 h 209042"/>
              <a:gd name="connsiteX6" fmla="*/ 114935 w 154812"/>
              <a:gd name="connsiteY6" fmla="*/ 64262 h 209042"/>
              <a:gd name="connsiteX7" fmla="*/ 91439 w 154812"/>
              <a:gd name="connsiteY7" fmla="*/ 65913 h 209042"/>
              <a:gd name="connsiteX8" fmla="*/ 69469 w 154812"/>
              <a:gd name="connsiteY8" fmla="*/ 71882 h 209042"/>
              <a:gd name="connsiteX9" fmla="*/ 69469 w 154812"/>
              <a:gd name="connsiteY9" fmla="*/ 202184 h 209042"/>
              <a:gd name="connsiteX10" fmla="*/ 6858 w 154812"/>
              <a:gd name="connsiteY10" fmla="*/ 202184 h 209042"/>
              <a:gd name="connsiteX11" fmla="*/ 6858 w 154812"/>
              <a:gd name="connsiteY11" fmla="*/ 7493 h 209042"/>
              <a:gd name="connsiteX12" fmla="*/ 69469 w 154812"/>
              <a:gd name="connsiteY12" fmla="*/ 7493 h 209042"/>
              <a:gd name="connsiteX13" fmla="*/ 69469 w 154812"/>
              <a:gd name="connsiteY13" fmla="*/ 36067 h 209042"/>
              <a:gd name="connsiteX14" fmla="*/ 105283 w 154812"/>
              <a:gd name="connsiteY14" fmla="*/ 12573 h 209042"/>
              <a:gd name="connsiteX15" fmla="*/ 133223 w 154812"/>
              <a:gd name="connsiteY15" fmla="*/ 6858 h 2090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4812" h="209042">
                <a:moveTo>
                  <a:pt x="133223" y="6858"/>
                </a:moveTo>
                <a:cubicBezTo>
                  <a:pt x="135508" y="6858"/>
                  <a:pt x="137921" y="6858"/>
                  <a:pt x="140715" y="6985"/>
                </a:cubicBezTo>
                <a:cubicBezTo>
                  <a:pt x="143509" y="7112"/>
                  <a:pt x="145923" y="7238"/>
                  <a:pt x="147954" y="7493"/>
                </a:cubicBezTo>
                <a:lnTo>
                  <a:pt x="147954" y="66928"/>
                </a:lnTo>
                <a:lnTo>
                  <a:pt x="142494" y="66928"/>
                </a:lnTo>
                <a:cubicBezTo>
                  <a:pt x="139827" y="66040"/>
                  <a:pt x="135508" y="65405"/>
                  <a:pt x="129666" y="64897"/>
                </a:cubicBezTo>
                <a:cubicBezTo>
                  <a:pt x="123825" y="64388"/>
                  <a:pt x="118871" y="64262"/>
                  <a:pt x="114935" y="64262"/>
                </a:cubicBezTo>
                <a:cubicBezTo>
                  <a:pt x="106045" y="64262"/>
                  <a:pt x="98170" y="64769"/>
                  <a:pt x="91439" y="65913"/>
                </a:cubicBezTo>
                <a:cubicBezTo>
                  <a:pt x="84581" y="67055"/>
                  <a:pt x="77342" y="69087"/>
                  <a:pt x="69469" y="71882"/>
                </a:cubicBezTo>
                <a:lnTo>
                  <a:pt x="69469" y="202184"/>
                </a:lnTo>
                <a:lnTo>
                  <a:pt x="6858" y="202184"/>
                </a:lnTo>
                <a:lnTo>
                  <a:pt x="6858" y="7493"/>
                </a:lnTo>
                <a:lnTo>
                  <a:pt x="69469" y="7493"/>
                </a:lnTo>
                <a:lnTo>
                  <a:pt x="69469" y="36067"/>
                </a:lnTo>
                <a:cubicBezTo>
                  <a:pt x="83185" y="24384"/>
                  <a:pt x="95123" y="16509"/>
                  <a:pt x="105283" y="12573"/>
                </a:cubicBezTo>
                <a:cubicBezTo>
                  <a:pt x="115442" y="8763"/>
                  <a:pt x="124714" y="6858"/>
                  <a:pt x="133223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1" name="Freeform 3"/>
          <p:cNvSpPr/>
          <p:nvPr/>
        </p:nvSpPr>
        <p:spPr>
          <a:xfrm>
            <a:off x="3053334" y="838073"/>
            <a:ext cx="154813" cy="209042"/>
          </a:xfrm>
          <a:custGeom>
            <a:avLst/>
            <a:gdLst>
              <a:gd name="connsiteX0" fmla="*/ 133222 w 154813"/>
              <a:gd name="connsiteY0" fmla="*/ 6858 h 209042"/>
              <a:gd name="connsiteX1" fmla="*/ 140716 w 154813"/>
              <a:gd name="connsiteY1" fmla="*/ 6985 h 209042"/>
              <a:gd name="connsiteX2" fmla="*/ 147955 w 154813"/>
              <a:gd name="connsiteY2" fmla="*/ 7493 h 209042"/>
              <a:gd name="connsiteX3" fmla="*/ 147955 w 154813"/>
              <a:gd name="connsiteY3" fmla="*/ 66928 h 209042"/>
              <a:gd name="connsiteX4" fmla="*/ 142494 w 154813"/>
              <a:gd name="connsiteY4" fmla="*/ 66928 h 209042"/>
              <a:gd name="connsiteX5" fmla="*/ 129667 w 154813"/>
              <a:gd name="connsiteY5" fmla="*/ 64897 h 209042"/>
              <a:gd name="connsiteX6" fmla="*/ 114935 w 154813"/>
              <a:gd name="connsiteY6" fmla="*/ 64262 h 209042"/>
              <a:gd name="connsiteX7" fmla="*/ 91440 w 154813"/>
              <a:gd name="connsiteY7" fmla="*/ 65913 h 209042"/>
              <a:gd name="connsiteX8" fmla="*/ 69469 w 154813"/>
              <a:gd name="connsiteY8" fmla="*/ 71882 h 209042"/>
              <a:gd name="connsiteX9" fmla="*/ 69469 w 154813"/>
              <a:gd name="connsiteY9" fmla="*/ 202184 h 209042"/>
              <a:gd name="connsiteX10" fmla="*/ 6857 w 154813"/>
              <a:gd name="connsiteY10" fmla="*/ 202184 h 209042"/>
              <a:gd name="connsiteX11" fmla="*/ 6857 w 154813"/>
              <a:gd name="connsiteY11" fmla="*/ 7493 h 209042"/>
              <a:gd name="connsiteX12" fmla="*/ 69469 w 154813"/>
              <a:gd name="connsiteY12" fmla="*/ 7493 h 209042"/>
              <a:gd name="connsiteX13" fmla="*/ 69469 w 154813"/>
              <a:gd name="connsiteY13" fmla="*/ 36067 h 209042"/>
              <a:gd name="connsiteX14" fmla="*/ 105282 w 154813"/>
              <a:gd name="connsiteY14" fmla="*/ 12573 h 209042"/>
              <a:gd name="connsiteX15" fmla="*/ 133222 w 154813"/>
              <a:gd name="connsiteY15" fmla="*/ 6858 h 2090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4813" h="209042">
                <a:moveTo>
                  <a:pt x="133222" y="6858"/>
                </a:moveTo>
                <a:cubicBezTo>
                  <a:pt x="135508" y="6858"/>
                  <a:pt x="137922" y="6858"/>
                  <a:pt x="140716" y="6985"/>
                </a:cubicBezTo>
                <a:cubicBezTo>
                  <a:pt x="143510" y="7112"/>
                  <a:pt x="145922" y="7238"/>
                  <a:pt x="147955" y="7493"/>
                </a:cubicBezTo>
                <a:lnTo>
                  <a:pt x="147955" y="66928"/>
                </a:lnTo>
                <a:lnTo>
                  <a:pt x="142494" y="66928"/>
                </a:lnTo>
                <a:cubicBezTo>
                  <a:pt x="139826" y="66040"/>
                  <a:pt x="135508" y="65405"/>
                  <a:pt x="129667" y="64897"/>
                </a:cubicBezTo>
                <a:cubicBezTo>
                  <a:pt x="123825" y="64388"/>
                  <a:pt x="118872" y="64262"/>
                  <a:pt x="114935" y="64262"/>
                </a:cubicBezTo>
                <a:cubicBezTo>
                  <a:pt x="106045" y="64262"/>
                  <a:pt x="98171" y="64769"/>
                  <a:pt x="91440" y="65913"/>
                </a:cubicBezTo>
                <a:cubicBezTo>
                  <a:pt x="84582" y="67055"/>
                  <a:pt x="77342" y="69087"/>
                  <a:pt x="69469" y="71882"/>
                </a:cubicBezTo>
                <a:lnTo>
                  <a:pt x="69469" y="202184"/>
                </a:lnTo>
                <a:lnTo>
                  <a:pt x="6857" y="202184"/>
                </a:lnTo>
                <a:lnTo>
                  <a:pt x="6857" y="7493"/>
                </a:lnTo>
                <a:lnTo>
                  <a:pt x="69469" y="7493"/>
                </a:lnTo>
                <a:lnTo>
                  <a:pt x="69469" y="36067"/>
                </a:lnTo>
                <a:cubicBezTo>
                  <a:pt x="83185" y="24384"/>
                  <a:pt x="95122" y="16509"/>
                  <a:pt x="105282" y="12573"/>
                </a:cubicBezTo>
                <a:cubicBezTo>
                  <a:pt x="115442" y="8763"/>
                  <a:pt x="124713" y="6858"/>
                  <a:pt x="13322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2" name="Freeform 3"/>
          <p:cNvSpPr/>
          <p:nvPr/>
        </p:nvSpPr>
        <p:spPr>
          <a:xfrm>
            <a:off x="2483358" y="838073"/>
            <a:ext cx="154813" cy="209042"/>
          </a:xfrm>
          <a:custGeom>
            <a:avLst/>
            <a:gdLst>
              <a:gd name="connsiteX0" fmla="*/ 133222 w 154813"/>
              <a:gd name="connsiteY0" fmla="*/ 6858 h 209042"/>
              <a:gd name="connsiteX1" fmla="*/ 140716 w 154813"/>
              <a:gd name="connsiteY1" fmla="*/ 6985 h 209042"/>
              <a:gd name="connsiteX2" fmla="*/ 147954 w 154813"/>
              <a:gd name="connsiteY2" fmla="*/ 7493 h 209042"/>
              <a:gd name="connsiteX3" fmla="*/ 147954 w 154813"/>
              <a:gd name="connsiteY3" fmla="*/ 66928 h 209042"/>
              <a:gd name="connsiteX4" fmla="*/ 142493 w 154813"/>
              <a:gd name="connsiteY4" fmla="*/ 66928 h 209042"/>
              <a:gd name="connsiteX5" fmla="*/ 129666 w 154813"/>
              <a:gd name="connsiteY5" fmla="*/ 64897 h 209042"/>
              <a:gd name="connsiteX6" fmla="*/ 114934 w 154813"/>
              <a:gd name="connsiteY6" fmla="*/ 64262 h 209042"/>
              <a:gd name="connsiteX7" fmla="*/ 91439 w 154813"/>
              <a:gd name="connsiteY7" fmla="*/ 65913 h 209042"/>
              <a:gd name="connsiteX8" fmla="*/ 69468 w 154813"/>
              <a:gd name="connsiteY8" fmla="*/ 71882 h 209042"/>
              <a:gd name="connsiteX9" fmla="*/ 69468 w 154813"/>
              <a:gd name="connsiteY9" fmla="*/ 202184 h 209042"/>
              <a:gd name="connsiteX10" fmla="*/ 6857 w 154813"/>
              <a:gd name="connsiteY10" fmla="*/ 202184 h 209042"/>
              <a:gd name="connsiteX11" fmla="*/ 6857 w 154813"/>
              <a:gd name="connsiteY11" fmla="*/ 7493 h 209042"/>
              <a:gd name="connsiteX12" fmla="*/ 69468 w 154813"/>
              <a:gd name="connsiteY12" fmla="*/ 7493 h 209042"/>
              <a:gd name="connsiteX13" fmla="*/ 69468 w 154813"/>
              <a:gd name="connsiteY13" fmla="*/ 36067 h 209042"/>
              <a:gd name="connsiteX14" fmla="*/ 105282 w 154813"/>
              <a:gd name="connsiteY14" fmla="*/ 12573 h 209042"/>
              <a:gd name="connsiteX15" fmla="*/ 133222 w 154813"/>
              <a:gd name="connsiteY15" fmla="*/ 6858 h 2090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4813" h="209042">
                <a:moveTo>
                  <a:pt x="133222" y="6858"/>
                </a:moveTo>
                <a:cubicBezTo>
                  <a:pt x="135508" y="6858"/>
                  <a:pt x="137921" y="6858"/>
                  <a:pt x="140716" y="6985"/>
                </a:cubicBezTo>
                <a:cubicBezTo>
                  <a:pt x="143509" y="7112"/>
                  <a:pt x="145922" y="7238"/>
                  <a:pt x="147954" y="7493"/>
                </a:cubicBezTo>
                <a:lnTo>
                  <a:pt x="147954" y="66928"/>
                </a:lnTo>
                <a:lnTo>
                  <a:pt x="142493" y="66928"/>
                </a:lnTo>
                <a:cubicBezTo>
                  <a:pt x="139826" y="66040"/>
                  <a:pt x="135508" y="65405"/>
                  <a:pt x="129666" y="64897"/>
                </a:cubicBezTo>
                <a:cubicBezTo>
                  <a:pt x="123824" y="64388"/>
                  <a:pt x="118871" y="64262"/>
                  <a:pt x="114934" y="64262"/>
                </a:cubicBezTo>
                <a:cubicBezTo>
                  <a:pt x="106044" y="64262"/>
                  <a:pt x="98170" y="64769"/>
                  <a:pt x="91439" y="65913"/>
                </a:cubicBezTo>
                <a:cubicBezTo>
                  <a:pt x="84581" y="67055"/>
                  <a:pt x="77342" y="69087"/>
                  <a:pt x="69468" y="71882"/>
                </a:cubicBezTo>
                <a:lnTo>
                  <a:pt x="69468" y="202184"/>
                </a:lnTo>
                <a:lnTo>
                  <a:pt x="6857" y="202184"/>
                </a:lnTo>
                <a:lnTo>
                  <a:pt x="6857" y="7493"/>
                </a:lnTo>
                <a:lnTo>
                  <a:pt x="69468" y="7493"/>
                </a:lnTo>
                <a:lnTo>
                  <a:pt x="69468" y="36067"/>
                </a:lnTo>
                <a:cubicBezTo>
                  <a:pt x="83184" y="24384"/>
                  <a:pt x="95122" y="16509"/>
                  <a:pt x="105282" y="12573"/>
                </a:cubicBezTo>
                <a:cubicBezTo>
                  <a:pt x="115442" y="8763"/>
                  <a:pt x="124713" y="6858"/>
                  <a:pt x="13322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4" name="Freeform 3"/>
          <p:cNvSpPr/>
          <p:nvPr/>
        </p:nvSpPr>
        <p:spPr>
          <a:xfrm>
            <a:off x="3959986" y="833374"/>
            <a:ext cx="331851" cy="213741"/>
          </a:xfrm>
          <a:custGeom>
            <a:avLst/>
            <a:gdLst>
              <a:gd name="connsiteX0" fmla="*/ 132842 w 331851"/>
              <a:gd name="connsiteY0" fmla="*/ 6858 h 213741"/>
              <a:gd name="connsiteX1" fmla="*/ 166751 w 331851"/>
              <a:gd name="connsiteY1" fmla="*/ 15366 h 213741"/>
              <a:gd name="connsiteX2" fmla="*/ 189738 w 331851"/>
              <a:gd name="connsiteY2" fmla="*/ 40640 h 213741"/>
              <a:gd name="connsiteX3" fmla="*/ 226060 w 331851"/>
              <a:gd name="connsiteY3" fmla="*/ 15874 h 213741"/>
              <a:gd name="connsiteX4" fmla="*/ 260731 w 331851"/>
              <a:gd name="connsiteY4" fmla="*/ 6858 h 213741"/>
              <a:gd name="connsiteX5" fmla="*/ 308610 w 331851"/>
              <a:gd name="connsiteY5" fmla="*/ 25781 h 213741"/>
              <a:gd name="connsiteX6" fmla="*/ 324993 w 331851"/>
              <a:gd name="connsiteY6" fmla="*/ 80136 h 213741"/>
              <a:gd name="connsiteX7" fmla="*/ 324993 w 331851"/>
              <a:gd name="connsiteY7" fmla="*/ 206883 h 213741"/>
              <a:gd name="connsiteX8" fmla="*/ 262382 w 331851"/>
              <a:gd name="connsiteY8" fmla="*/ 206883 h 213741"/>
              <a:gd name="connsiteX9" fmla="*/ 262382 w 331851"/>
              <a:gd name="connsiteY9" fmla="*/ 109600 h 213741"/>
              <a:gd name="connsiteX10" fmla="*/ 261747 w 331851"/>
              <a:gd name="connsiteY10" fmla="*/ 85343 h 213741"/>
              <a:gd name="connsiteX11" fmla="*/ 258064 w 331851"/>
              <a:gd name="connsiteY11" fmla="*/ 69215 h 213741"/>
              <a:gd name="connsiteX12" fmla="*/ 248666 w 331851"/>
              <a:gd name="connsiteY12" fmla="*/ 60197 h 213741"/>
              <a:gd name="connsiteX13" fmla="*/ 230632 w 331851"/>
              <a:gd name="connsiteY13" fmla="*/ 57277 h 213741"/>
              <a:gd name="connsiteX14" fmla="*/ 215392 w 331851"/>
              <a:gd name="connsiteY14" fmla="*/ 59943 h 213741"/>
              <a:gd name="connsiteX15" fmla="*/ 197231 w 331851"/>
              <a:gd name="connsiteY15" fmla="*/ 68961 h 213741"/>
              <a:gd name="connsiteX16" fmla="*/ 197231 w 331851"/>
              <a:gd name="connsiteY16" fmla="*/ 206883 h 213741"/>
              <a:gd name="connsiteX17" fmla="*/ 134620 w 331851"/>
              <a:gd name="connsiteY17" fmla="*/ 206883 h 213741"/>
              <a:gd name="connsiteX18" fmla="*/ 134620 w 331851"/>
              <a:gd name="connsiteY18" fmla="*/ 109600 h 213741"/>
              <a:gd name="connsiteX19" fmla="*/ 133858 w 331851"/>
              <a:gd name="connsiteY19" fmla="*/ 85471 h 213741"/>
              <a:gd name="connsiteX20" fmla="*/ 130048 w 331851"/>
              <a:gd name="connsiteY20" fmla="*/ 69215 h 213741"/>
              <a:gd name="connsiteX21" fmla="*/ 120650 w 331851"/>
              <a:gd name="connsiteY21" fmla="*/ 60197 h 213741"/>
              <a:gd name="connsiteX22" fmla="*/ 102870 w 331851"/>
              <a:gd name="connsiteY22" fmla="*/ 57277 h 213741"/>
              <a:gd name="connsiteX23" fmla="*/ 84963 w 331851"/>
              <a:gd name="connsiteY23" fmla="*/ 60960 h 213741"/>
              <a:gd name="connsiteX24" fmla="*/ 69342 w 331851"/>
              <a:gd name="connsiteY24" fmla="*/ 68961 h 213741"/>
              <a:gd name="connsiteX25" fmla="*/ 69342 w 331851"/>
              <a:gd name="connsiteY25" fmla="*/ 206883 h 213741"/>
              <a:gd name="connsiteX26" fmla="*/ 6858 w 331851"/>
              <a:gd name="connsiteY26" fmla="*/ 206883 h 213741"/>
              <a:gd name="connsiteX27" fmla="*/ 6858 w 331851"/>
              <a:gd name="connsiteY27" fmla="*/ 12192 h 213741"/>
              <a:gd name="connsiteX28" fmla="*/ 69342 w 331851"/>
              <a:gd name="connsiteY28" fmla="*/ 12192 h 213741"/>
              <a:gd name="connsiteX29" fmla="*/ 69342 w 331851"/>
              <a:gd name="connsiteY29" fmla="*/ 33654 h 213741"/>
              <a:gd name="connsiteX30" fmla="*/ 100203 w 331851"/>
              <a:gd name="connsiteY30" fmla="*/ 13969 h 213741"/>
              <a:gd name="connsiteX31" fmla="*/ 132842 w 331851"/>
              <a:gd name="connsiteY31" fmla="*/ 6858 h 213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31851" h="213741">
                <a:moveTo>
                  <a:pt x="132842" y="6858"/>
                </a:moveTo>
                <a:cubicBezTo>
                  <a:pt x="145542" y="6858"/>
                  <a:pt x="156972" y="9652"/>
                  <a:pt x="166751" y="15366"/>
                </a:cubicBezTo>
                <a:cubicBezTo>
                  <a:pt x="176530" y="21081"/>
                  <a:pt x="184150" y="29591"/>
                  <a:pt x="189738" y="40640"/>
                </a:cubicBezTo>
                <a:cubicBezTo>
                  <a:pt x="202184" y="30098"/>
                  <a:pt x="214376" y="21843"/>
                  <a:pt x="226060" y="15874"/>
                </a:cubicBezTo>
                <a:cubicBezTo>
                  <a:pt x="237871" y="9905"/>
                  <a:pt x="249428" y="6858"/>
                  <a:pt x="260731" y="6858"/>
                </a:cubicBezTo>
                <a:cubicBezTo>
                  <a:pt x="281686" y="6858"/>
                  <a:pt x="297688" y="13081"/>
                  <a:pt x="308610" y="25781"/>
                </a:cubicBezTo>
                <a:cubicBezTo>
                  <a:pt x="319532" y="38354"/>
                  <a:pt x="324993" y="56515"/>
                  <a:pt x="324993" y="80136"/>
                </a:cubicBezTo>
                <a:lnTo>
                  <a:pt x="324993" y="206883"/>
                </a:lnTo>
                <a:lnTo>
                  <a:pt x="262382" y="206883"/>
                </a:lnTo>
                <a:lnTo>
                  <a:pt x="262382" y="109600"/>
                </a:lnTo>
                <a:cubicBezTo>
                  <a:pt x="262382" y="100075"/>
                  <a:pt x="262128" y="91947"/>
                  <a:pt x="261747" y="85343"/>
                </a:cubicBezTo>
                <a:cubicBezTo>
                  <a:pt x="261366" y="78740"/>
                  <a:pt x="260096" y="73405"/>
                  <a:pt x="258064" y="69215"/>
                </a:cubicBezTo>
                <a:cubicBezTo>
                  <a:pt x="256032" y="65150"/>
                  <a:pt x="252984" y="62103"/>
                  <a:pt x="248666" y="60197"/>
                </a:cubicBezTo>
                <a:cubicBezTo>
                  <a:pt x="244348" y="58292"/>
                  <a:pt x="238379" y="57277"/>
                  <a:pt x="230632" y="57277"/>
                </a:cubicBezTo>
                <a:cubicBezTo>
                  <a:pt x="225425" y="57277"/>
                  <a:pt x="220345" y="58166"/>
                  <a:pt x="215392" y="59943"/>
                </a:cubicBezTo>
                <a:cubicBezTo>
                  <a:pt x="210439" y="61722"/>
                  <a:pt x="204343" y="64769"/>
                  <a:pt x="197231" y="68961"/>
                </a:cubicBezTo>
                <a:lnTo>
                  <a:pt x="197231" y="206883"/>
                </a:lnTo>
                <a:lnTo>
                  <a:pt x="134620" y="206883"/>
                </a:lnTo>
                <a:lnTo>
                  <a:pt x="134620" y="109600"/>
                </a:lnTo>
                <a:cubicBezTo>
                  <a:pt x="134620" y="100203"/>
                  <a:pt x="134366" y="92074"/>
                  <a:pt x="133858" y="85471"/>
                </a:cubicBezTo>
                <a:cubicBezTo>
                  <a:pt x="133477" y="78866"/>
                  <a:pt x="132207" y="73405"/>
                  <a:pt x="130048" y="69215"/>
                </a:cubicBezTo>
                <a:cubicBezTo>
                  <a:pt x="128016" y="65150"/>
                  <a:pt x="124841" y="62103"/>
                  <a:pt x="120650" y="60197"/>
                </a:cubicBezTo>
                <a:cubicBezTo>
                  <a:pt x="116459" y="58292"/>
                  <a:pt x="110490" y="57277"/>
                  <a:pt x="102870" y="57277"/>
                </a:cubicBezTo>
                <a:cubicBezTo>
                  <a:pt x="96774" y="57277"/>
                  <a:pt x="90805" y="58546"/>
                  <a:pt x="84963" y="60960"/>
                </a:cubicBezTo>
                <a:cubicBezTo>
                  <a:pt x="79248" y="63500"/>
                  <a:pt x="74041" y="66166"/>
                  <a:pt x="69342" y="68961"/>
                </a:cubicBezTo>
                <a:lnTo>
                  <a:pt x="69342" y="206883"/>
                </a:lnTo>
                <a:lnTo>
                  <a:pt x="6858" y="206883"/>
                </a:lnTo>
                <a:lnTo>
                  <a:pt x="6858" y="12192"/>
                </a:lnTo>
                <a:lnTo>
                  <a:pt x="69342" y="12192"/>
                </a:lnTo>
                <a:lnTo>
                  <a:pt x="69342" y="33654"/>
                </a:lnTo>
                <a:cubicBezTo>
                  <a:pt x="80137" y="25273"/>
                  <a:pt x="90424" y="18668"/>
                  <a:pt x="100203" y="13969"/>
                </a:cubicBezTo>
                <a:cubicBezTo>
                  <a:pt x="109982" y="9143"/>
                  <a:pt x="120904" y="6858"/>
                  <a:pt x="13284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5" name="Freeform 3"/>
          <p:cNvSpPr/>
          <p:nvPr/>
        </p:nvSpPr>
        <p:spPr>
          <a:xfrm>
            <a:off x="2666238" y="833374"/>
            <a:ext cx="209296" cy="213741"/>
          </a:xfrm>
          <a:custGeom>
            <a:avLst/>
            <a:gdLst>
              <a:gd name="connsiteX0" fmla="*/ 135382 w 209296"/>
              <a:gd name="connsiteY0" fmla="*/ 6858 h 213741"/>
              <a:gd name="connsiteX1" fmla="*/ 184657 w 209296"/>
              <a:gd name="connsiteY1" fmla="*/ 25273 h 213741"/>
              <a:gd name="connsiteX2" fmla="*/ 202438 w 209296"/>
              <a:gd name="connsiteY2" fmla="*/ 80136 h 213741"/>
              <a:gd name="connsiteX3" fmla="*/ 202438 w 209296"/>
              <a:gd name="connsiteY3" fmla="*/ 206883 h 213741"/>
              <a:gd name="connsiteX4" fmla="*/ 139826 w 209296"/>
              <a:gd name="connsiteY4" fmla="*/ 206883 h 213741"/>
              <a:gd name="connsiteX5" fmla="*/ 139826 w 209296"/>
              <a:gd name="connsiteY5" fmla="*/ 110362 h 213741"/>
              <a:gd name="connsiteX6" fmla="*/ 138683 w 209296"/>
              <a:gd name="connsiteY6" fmla="*/ 86867 h 213741"/>
              <a:gd name="connsiteX7" fmla="*/ 134492 w 209296"/>
              <a:gd name="connsiteY7" fmla="*/ 69596 h 213741"/>
              <a:gd name="connsiteX8" fmla="*/ 124332 w 209296"/>
              <a:gd name="connsiteY8" fmla="*/ 60197 h 213741"/>
              <a:gd name="connsiteX9" fmla="*/ 105663 w 209296"/>
              <a:gd name="connsiteY9" fmla="*/ 57277 h 213741"/>
              <a:gd name="connsiteX10" fmla="*/ 88391 w 209296"/>
              <a:gd name="connsiteY10" fmla="*/ 60071 h 213741"/>
              <a:gd name="connsiteX11" fmla="*/ 69468 w 209296"/>
              <a:gd name="connsiteY11" fmla="*/ 68961 h 213741"/>
              <a:gd name="connsiteX12" fmla="*/ 69468 w 209296"/>
              <a:gd name="connsiteY12" fmla="*/ 206883 h 213741"/>
              <a:gd name="connsiteX13" fmla="*/ 6857 w 209296"/>
              <a:gd name="connsiteY13" fmla="*/ 206883 h 213741"/>
              <a:gd name="connsiteX14" fmla="*/ 6857 w 209296"/>
              <a:gd name="connsiteY14" fmla="*/ 12192 h 213741"/>
              <a:gd name="connsiteX15" fmla="*/ 69468 w 209296"/>
              <a:gd name="connsiteY15" fmla="*/ 12192 h 213741"/>
              <a:gd name="connsiteX16" fmla="*/ 69468 w 209296"/>
              <a:gd name="connsiteY16" fmla="*/ 33654 h 213741"/>
              <a:gd name="connsiteX17" fmla="*/ 101345 w 209296"/>
              <a:gd name="connsiteY17" fmla="*/ 13716 h 213741"/>
              <a:gd name="connsiteX18" fmla="*/ 135382 w 209296"/>
              <a:gd name="connsiteY18" fmla="*/ 6858 h 213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9296" h="213741">
                <a:moveTo>
                  <a:pt x="135382" y="6858"/>
                </a:moveTo>
                <a:cubicBezTo>
                  <a:pt x="156463" y="6858"/>
                  <a:pt x="172847" y="12954"/>
                  <a:pt x="184657" y="25273"/>
                </a:cubicBezTo>
                <a:cubicBezTo>
                  <a:pt x="196468" y="37465"/>
                  <a:pt x="202438" y="55753"/>
                  <a:pt x="202438" y="80136"/>
                </a:cubicBezTo>
                <a:lnTo>
                  <a:pt x="202438" y="206883"/>
                </a:lnTo>
                <a:lnTo>
                  <a:pt x="139826" y="206883"/>
                </a:lnTo>
                <a:lnTo>
                  <a:pt x="139826" y="110362"/>
                </a:lnTo>
                <a:cubicBezTo>
                  <a:pt x="139826" y="102489"/>
                  <a:pt x="139445" y="94615"/>
                  <a:pt x="138683" y="86867"/>
                </a:cubicBezTo>
                <a:cubicBezTo>
                  <a:pt x="137794" y="78993"/>
                  <a:pt x="136398" y="73278"/>
                  <a:pt x="134492" y="69596"/>
                </a:cubicBezTo>
                <a:cubicBezTo>
                  <a:pt x="132207" y="65277"/>
                  <a:pt x="128777" y="62230"/>
                  <a:pt x="124332" y="60197"/>
                </a:cubicBezTo>
                <a:cubicBezTo>
                  <a:pt x="119888" y="58292"/>
                  <a:pt x="113664" y="57277"/>
                  <a:pt x="105663" y="57277"/>
                </a:cubicBezTo>
                <a:cubicBezTo>
                  <a:pt x="100076" y="57277"/>
                  <a:pt x="94233" y="58166"/>
                  <a:pt x="88391" y="60071"/>
                </a:cubicBezTo>
                <a:cubicBezTo>
                  <a:pt x="82549" y="61975"/>
                  <a:pt x="76326" y="64896"/>
                  <a:pt x="69468" y="68961"/>
                </a:cubicBezTo>
                <a:lnTo>
                  <a:pt x="69468" y="206883"/>
                </a:lnTo>
                <a:lnTo>
                  <a:pt x="6857" y="206883"/>
                </a:lnTo>
                <a:lnTo>
                  <a:pt x="6857" y="12192"/>
                </a:lnTo>
                <a:lnTo>
                  <a:pt x="69468" y="12192"/>
                </a:lnTo>
                <a:lnTo>
                  <a:pt x="69468" y="33654"/>
                </a:lnTo>
                <a:cubicBezTo>
                  <a:pt x="80517" y="25018"/>
                  <a:pt x="91186" y="18415"/>
                  <a:pt x="101345" y="13716"/>
                </a:cubicBezTo>
                <a:cubicBezTo>
                  <a:pt x="111632" y="9143"/>
                  <a:pt x="122936" y="6858"/>
                  <a:pt x="13538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6" name="Freeform 3"/>
          <p:cNvSpPr/>
          <p:nvPr/>
        </p:nvSpPr>
        <p:spPr>
          <a:xfrm>
            <a:off x="5987669" y="833120"/>
            <a:ext cx="208152" cy="219201"/>
          </a:xfrm>
          <a:custGeom>
            <a:avLst/>
            <a:gdLst>
              <a:gd name="connsiteX0" fmla="*/ 100710 w 208152"/>
              <a:gd name="connsiteY0" fmla="*/ 6858 h 219201"/>
              <a:gd name="connsiteX1" fmla="*/ 177545 w 208152"/>
              <a:gd name="connsiteY1" fmla="*/ 23240 h 219201"/>
              <a:gd name="connsiteX2" fmla="*/ 201294 w 208152"/>
              <a:gd name="connsiteY2" fmla="*/ 74675 h 219201"/>
              <a:gd name="connsiteX3" fmla="*/ 201294 w 208152"/>
              <a:gd name="connsiteY3" fmla="*/ 207136 h 219201"/>
              <a:gd name="connsiteX4" fmla="*/ 139319 w 208152"/>
              <a:gd name="connsiteY4" fmla="*/ 207136 h 219201"/>
              <a:gd name="connsiteX5" fmla="*/ 139319 w 208152"/>
              <a:gd name="connsiteY5" fmla="*/ 186562 h 219201"/>
              <a:gd name="connsiteX6" fmla="*/ 126872 w 208152"/>
              <a:gd name="connsiteY6" fmla="*/ 195706 h 219201"/>
              <a:gd name="connsiteX7" fmla="*/ 112775 w 208152"/>
              <a:gd name="connsiteY7" fmla="*/ 204216 h 219201"/>
              <a:gd name="connsiteX8" fmla="*/ 93725 w 208152"/>
              <a:gd name="connsiteY8" fmla="*/ 210439 h 219201"/>
              <a:gd name="connsiteX9" fmla="*/ 72135 w 208152"/>
              <a:gd name="connsiteY9" fmla="*/ 212343 h 219201"/>
              <a:gd name="connsiteX10" fmla="*/ 25653 w 208152"/>
              <a:gd name="connsiteY10" fmla="*/ 195198 h 219201"/>
              <a:gd name="connsiteX11" fmla="*/ 6858 w 208152"/>
              <a:gd name="connsiteY11" fmla="*/ 151384 h 219201"/>
              <a:gd name="connsiteX12" fmla="*/ 16383 w 208152"/>
              <a:gd name="connsiteY12" fmla="*/ 116458 h 219201"/>
              <a:gd name="connsiteX13" fmla="*/ 43433 w 208152"/>
              <a:gd name="connsiteY13" fmla="*/ 95122 h 219201"/>
              <a:gd name="connsiteX14" fmla="*/ 86486 w 208152"/>
              <a:gd name="connsiteY14" fmla="*/ 84073 h 219201"/>
              <a:gd name="connsiteX15" fmla="*/ 139700 w 208152"/>
              <a:gd name="connsiteY15" fmla="*/ 79247 h 219201"/>
              <a:gd name="connsiteX16" fmla="*/ 139700 w 208152"/>
              <a:gd name="connsiteY16" fmla="*/ 78231 h 219201"/>
              <a:gd name="connsiteX17" fmla="*/ 126491 w 208152"/>
              <a:gd name="connsiteY17" fmla="*/ 55879 h 219201"/>
              <a:gd name="connsiteX18" fmla="*/ 87629 w 208152"/>
              <a:gd name="connsiteY18" fmla="*/ 49784 h 219201"/>
              <a:gd name="connsiteX19" fmla="*/ 54736 w 208152"/>
              <a:gd name="connsiteY19" fmla="*/ 55244 h 219201"/>
              <a:gd name="connsiteX20" fmla="*/ 29590 w 208152"/>
              <a:gd name="connsiteY20" fmla="*/ 63627 h 219201"/>
              <a:gd name="connsiteX21" fmla="*/ 23875 w 208152"/>
              <a:gd name="connsiteY21" fmla="*/ 63627 h 219201"/>
              <a:gd name="connsiteX22" fmla="*/ 23875 w 208152"/>
              <a:gd name="connsiteY22" fmla="*/ 16636 h 219201"/>
              <a:gd name="connsiteX23" fmla="*/ 56006 w 208152"/>
              <a:gd name="connsiteY23" fmla="*/ 10413 h 219201"/>
              <a:gd name="connsiteX24" fmla="*/ 100710 w 208152"/>
              <a:gd name="connsiteY24" fmla="*/ 6858 h 219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8152" h="219201">
                <a:moveTo>
                  <a:pt x="100710" y="6858"/>
                </a:moveTo>
                <a:cubicBezTo>
                  <a:pt x="136144" y="6858"/>
                  <a:pt x="161798" y="12318"/>
                  <a:pt x="177545" y="23240"/>
                </a:cubicBezTo>
                <a:cubicBezTo>
                  <a:pt x="193421" y="34289"/>
                  <a:pt x="201294" y="51308"/>
                  <a:pt x="201294" y="74675"/>
                </a:cubicBezTo>
                <a:lnTo>
                  <a:pt x="201294" y="207136"/>
                </a:lnTo>
                <a:lnTo>
                  <a:pt x="139319" y="207136"/>
                </a:lnTo>
                <a:lnTo>
                  <a:pt x="139319" y="186562"/>
                </a:lnTo>
                <a:cubicBezTo>
                  <a:pt x="136016" y="189102"/>
                  <a:pt x="131825" y="192150"/>
                  <a:pt x="126872" y="195706"/>
                </a:cubicBezTo>
                <a:cubicBezTo>
                  <a:pt x="121920" y="199262"/>
                  <a:pt x="117221" y="202184"/>
                  <a:pt x="112775" y="204216"/>
                </a:cubicBezTo>
                <a:cubicBezTo>
                  <a:pt x="106679" y="207009"/>
                  <a:pt x="100329" y="209041"/>
                  <a:pt x="93725" y="210439"/>
                </a:cubicBezTo>
                <a:cubicBezTo>
                  <a:pt x="87121" y="211708"/>
                  <a:pt x="80010" y="212343"/>
                  <a:pt x="72135" y="212343"/>
                </a:cubicBezTo>
                <a:cubicBezTo>
                  <a:pt x="53594" y="212343"/>
                  <a:pt x="38100" y="206628"/>
                  <a:pt x="25653" y="195198"/>
                </a:cubicBezTo>
                <a:cubicBezTo>
                  <a:pt x="13080" y="183768"/>
                  <a:pt x="6858" y="169164"/>
                  <a:pt x="6858" y="151384"/>
                </a:cubicBezTo>
                <a:cubicBezTo>
                  <a:pt x="6858" y="137159"/>
                  <a:pt x="10033" y="125475"/>
                  <a:pt x="16383" y="116458"/>
                </a:cubicBezTo>
                <a:cubicBezTo>
                  <a:pt x="22733" y="107441"/>
                  <a:pt x="31750" y="100329"/>
                  <a:pt x="43433" y="95122"/>
                </a:cubicBezTo>
                <a:cubicBezTo>
                  <a:pt x="54990" y="89916"/>
                  <a:pt x="69341" y="86232"/>
                  <a:pt x="86486" y="84073"/>
                </a:cubicBezTo>
                <a:cubicBezTo>
                  <a:pt x="103632" y="81915"/>
                  <a:pt x="121284" y="80264"/>
                  <a:pt x="139700" y="79247"/>
                </a:cubicBezTo>
                <a:lnTo>
                  <a:pt x="139700" y="78231"/>
                </a:lnTo>
                <a:cubicBezTo>
                  <a:pt x="139700" y="67436"/>
                  <a:pt x="135254" y="59943"/>
                  <a:pt x="126491" y="55879"/>
                </a:cubicBezTo>
                <a:cubicBezTo>
                  <a:pt x="117729" y="51816"/>
                  <a:pt x="104775" y="49784"/>
                  <a:pt x="87629" y="49784"/>
                </a:cubicBezTo>
                <a:cubicBezTo>
                  <a:pt x="77342" y="49784"/>
                  <a:pt x="66421" y="51561"/>
                  <a:pt x="54736" y="55244"/>
                </a:cubicBezTo>
                <a:cubicBezTo>
                  <a:pt x="43052" y="58800"/>
                  <a:pt x="34671" y="61594"/>
                  <a:pt x="29590" y="63627"/>
                </a:cubicBezTo>
                <a:lnTo>
                  <a:pt x="23875" y="63627"/>
                </a:lnTo>
                <a:lnTo>
                  <a:pt x="23875" y="16636"/>
                </a:lnTo>
                <a:cubicBezTo>
                  <a:pt x="30479" y="14858"/>
                  <a:pt x="41148" y="12827"/>
                  <a:pt x="56006" y="10413"/>
                </a:cubicBezTo>
                <a:cubicBezTo>
                  <a:pt x="70865" y="8127"/>
                  <a:pt x="85725" y="6858"/>
                  <a:pt x="1007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95588" y="2514600"/>
            <a:ext cx="1162178" cy="15722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404" b="1" i="1" dirty="0" smtClean="0">
                <a:solidFill>
                  <a:srgbClr val="F2F2F2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1108" name="TextBox 1"/>
          <p:cNvSpPr txBox="1"/>
          <p:nvPr/>
        </p:nvSpPr>
        <p:spPr>
          <a:xfrm>
            <a:off x="469101" y="5105400"/>
            <a:ext cx="1580561" cy="8540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1404" b="1" dirty="0" smtClean="0">
                <a:latin typeface="Verdana" pitchFamily="18" charset="0"/>
                <a:cs typeface="Verdana" pitchFamily="18" charset="0"/>
              </a:rPr>
              <a:t>VREDNOVANJE</a:t>
            </a:r>
            <a:r>
              <a:rPr lang="en-US" altLang="zh-CN" sz="1404" b="1" dirty="0" smtClean="0">
                <a:solidFill>
                  <a:srgbClr val="F2F2F2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1109" name="TextBox 1"/>
          <p:cNvSpPr txBox="1"/>
          <p:nvPr/>
        </p:nvSpPr>
        <p:spPr>
          <a:xfrm>
            <a:off x="2705100" y="1663700"/>
            <a:ext cx="5829300" cy="222625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endParaRPr lang="hr-HR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/>
            </a:pPr>
            <a:endParaRPr lang="hr-HR" altLang="zh-CN" sz="1200" dirty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/>
            </a:pPr>
            <a:endParaRPr lang="hr-HR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/>
            </a:pPr>
            <a:endParaRPr lang="hr-HR" altLang="zh-CN" sz="1200" dirty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/>
            </a:pPr>
            <a:endParaRPr lang="hr-HR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pojmom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olimpizma;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Olimpijske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igre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staroj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koj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Sudjelovanje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TZK,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Karlo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Lisica,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prof.,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razrednici,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1110" name="TextBox 1"/>
          <p:cNvSpPr txBox="1"/>
          <p:nvPr/>
        </p:nvSpPr>
        <p:spPr>
          <a:xfrm>
            <a:off x="495588" y="4419600"/>
            <a:ext cx="5987473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2133600" algn="l"/>
              </a:tabLst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404" b="1" i="1" dirty="0" smtClean="0">
                <a:solidFill>
                  <a:srgbClr val="F2F2F2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Nogomet,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rukomet,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košarka,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odbojka,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badminton,</a:t>
            </a:r>
          </a:p>
          <a:p>
            <a:pPr>
              <a:lnSpc>
                <a:spcPts val="1000"/>
              </a:lnSpc>
              <a:tabLst>
                <a:tab pos="21336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urazredno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natjecanje</a:t>
            </a:r>
          </a:p>
        </p:txBody>
      </p:sp>
      <p:sp>
        <p:nvSpPr>
          <p:cNvPr id="1111" name="TextBox 1"/>
          <p:cNvSpPr txBox="1"/>
          <p:nvPr/>
        </p:nvSpPr>
        <p:spPr>
          <a:xfrm>
            <a:off x="2668178" y="5105400"/>
            <a:ext cx="2146550" cy="7771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Rujan,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svibanj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Pratiti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motiviranost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960944" y="336930"/>
            <a:ext cx="6512511" cy="1143000"/>
          </a:xfrm>
        </p:spPr>
        <p:txBody>
          <a:bodyPr/>
          <a:lstStyle/>
          <a:p>
            <a:pPr algn="ctr"/>
            <a:r>
              <a:rPr lang="hr-HR" sz="2400" dirty="0"/>
              <a:t>HRVATSKI OLIMPIJSKI DAN </a:t>
            </a:r>
            <a:br>
              <a:rPr lang="hr-HR" sz="2400" dirty="0"/>
            </a:br>
            <a:r>
              <a:rPr lang="hr-HR" sz="2400" dirty="0"/>
              <a:t>ODBOJKAŠKI TURNIR ZA MLAĐE UZRASTE</a:t>
            </a:r>
            <a:r>
              <a:rPr lang="hr-HR" sz="4800" i="1" dirty="0"/>
              <a:t/>
            </a:r>
            <a:br>
              <a:rPr lang="hr-HR" sz="4800" i="1" dirty="0"/>
            </a:b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>
            <a:off x="1070737" y="515366"/>
            <a:ext cx="82714" cy="67944"/>
          </a:xfrm>
          <a:custGeom>
            <a:avLst/>
            <a:gdLst>
              <a:gd name="connsiteX0" fmla="*/ 75857 w 82714"/>
              <a:gd name="connsiteY0" fmla="*/ 6858 h 67944"/>
              <a:gd name="connsiteX1" fmla="*/ 48463 w 82714"/>
              <a:gd name="connsiteY1" fmla="*/ 9651 h 67944"/>
              <a:gd name="connsiteX2" fmla="*/ 26098 w 82714"/>
              <a:gd name="connsiteY2" fmla="*/ 13969 h 67944"/>
              <a:gd name="connsiteX3" fmla="*/ 11798 w 82714"/>
              <a:gd name="connsiteY3" fmla="*/ 22478 h 67944"/>
              <a:gd name="connsiteX4" fmla="*/ 6858 w 82714"/>
              <a:gd name="connsiteY4" fmla="*/ 37210 h 67944"/>
              <a:gd name="connsiteX5" fmla="*/ 7899 w 82714"/>
              <a:gd name="connsiteY5" fmla="*/ 47116 h 67944"/>
              <a:gd name="connsiteX6" fmla="*/ 13093 w 82714"/>
              <a:gd name="connsiteY6" fmla="*/ 54355 h 67944"/>
              <a:gd name="connsiteX7" fmla="*/ 22631 w 82714"/>
              <a:gd name="connsiteY7" fmla="*/ 59435 h 67944"/>
              <a:gd name="connsiteX8" fmla="*/ 39966 w 82714"/>
              <a:gd name="connsiteY8" fmla="*/ 61086 h 67944"/>
              <a:gd name="connsiteX9" fmla="*/ 58953 w 82714"/>
              <a:gd name="connsiteY9" fmla="*/ 57276 h 67944"/>
              <a:gd name="connsiteX10" fmla="*/ 75857 w 82714"/>
              <a:gd name="connsiteY10" fmla="*/ 47243 h 67944"/>
              <a:gd name="connsiteX11" fmla="*/ 75857 w 82714"/>
              <a:gd name="connsiteY11" fmla="*/ 6858 h 679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2714" h="67944">
                <a:moveTo>
                  <a:pt x="75857" y="6858"/>
                </a:moveTo>
                <a:cubicBezTo>
                  <a:pt x="67424" y="7492"/>
                  <a:pt x="58292" y="8508"/>
                  <a:pt x="48463" y="9651"/>
                </a:cubicBezTo>
                <a:cubicBezTo>
                  <a:pt x="38646" y="10921"/>
                  <a:pt x="31191" y="12318"/>
                  <a:pt x="26098" y="13969"/>
                </a:cubicBezTo>
                <a:cubicBezTo>
                  <a:pt x="19862" y="15874"/>
                  <a:pt x="15087" y="18795"/>
                  <a:pt x="11798" y="22478"/>
                </a:cubicBezTo>
                <a:cubicBezTo>
                  <a:pt x="8496" y="26161"/>
                  <a:pt x="6858" y="31114"/>
                  <a:pt x="6858" y="37210"/>
                </a:cubicBezTo>
                <a:cubicBezTo>
                  <a:pt x="6858" y="41274"/>
                  <a:pt x="7200" y="44576"/>
                  <a:pt x="7899" y="47116"/>
                </a:cubicBezTo>
                <a:cubicBezTo>
                  <a:pt x="8585" y="49656"/>
                  <a:pt x="10324" y="52069"/>
                  <a:pt x="13093" y="54355"/>
                </a:cubicBezTo>
                <a:cubicBezTo>
                  <a:pt x="15760" y="56641"/>
                  <a:pt x="18935" y="58419"/>
                  <a:pt x="22631" y="59435"/>
                </a:cubicBezTo>
                <a:cubicBezTo>
                  <a:pt x="26327" y="60578"/>
                  <a:pt x="32105" y="61086"/>
                  <a:pt x="39966" y="61086"/>
                </a:cubicBezTo>
                <a:cubicBezTo>
                  <a:pt x="46215" y="61086"/>
                  <a:pt x="52539" y="59816"/>
                  <a:pt x="58953" y="57276"/>
                </a:cubicBezTo>
                <a:cubicBezTo>
                  <a:pt x="65366" y="54736"/>
                  <a:pt x="71005" y="51434"/>
                  <a:pt x="75857" y="47243"/>
                </a:cubicBezTo>
                <a:lnTo>
                  <a:pt x="75857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098286" y="411988"/>
            <a:ext cx="76326" cy="208406"/>
          </a:xfrm>
          <a:custGeom>
            <a:avLst/>
            <a:gdLst>
              <a:gd name="connsiteX0" fmla="*/ 6858 w 76326"/>
              <a:gd name="connsiteY0" fmla="*/ 6858 h 208406"/>
              <a:gd name="connsiteX1" fmla="*/ 69469 w 76326"/>
              <a:gd name="connsiteY1" fmla="*/ 6858 h 208406"/>
              <a:gd name="connsiteX2" fmla="*/ 69469 w 76326"/>
              <a:gd name="connsiteY2" fmla="*/ 201548 h 208406"/>
              <a:gd name="connsiteX3" fmla="*/ 6858 w 76326"/>
              <a:gd name="connsiteY3" fmla="*/ 201548 h 208406"/>
              <a:gd name="connsiteX4" fmla="*/ 6858 w 76326"/>
              <a:gd name="connsiteY4" fmla="*/ 6858 h 208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326" h="208406">
                <a:moveTo>
                  <a:pt x="6858" y="6858"/>
                </a:moveTo>
                <a:lnTo>
                  <a:pt x="69469" y="6858"/>
                </a:lnTo>
                <a:lnTo>
                  <a:pt x="69469" y="201548"/>
                </a:lnTo>
                <a:lnTo>
                  <a:pt x="6858" y="201548"/>
                </a:ln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276976" y="411988"/>
            <a:ext cx="234061" cy="208406"/>
          </a:xfrm>
          <a:custGeom>
            <a:avLst/>
            <a:gdLst>
              <a:gd name="connsiteX0" fmla="*/ 6858 w 234061"/>
              <a:gd name="connsiteY0" fmla="*/ 6858 h 208406"/>
              <a:gd name="connsiteX1" fmla="*/ 72771 w 234061"/>
              <a:gd name="connsiteY1" fmla="*/ 6858 h 208406"/>
              <a:gd name="connsiteX2" fmla="*/ 117983 w 234061"/>
              <a:gd name="connsiteY2" fmla="*/ 140842 h 208406"/>
              <a:gd name="connsiteX3" fmla="*/ 162560 w 234061"/>
              <a:gd name="connsiteY3" fmla="*/ 6858 h 208406"/>
              <a:gd name="connsiteX4" fmla="*/ 227203 w 234061"/>
              <a:gd name="connsiteY4" fmla="*/ 6858 h 208406"/>
              <a:gd name="connsiteX5" fmla="*/ 152146 w 234061"/>
              <a:gd name="connsiteY5" fmla="*/ 201548 h 208406"/>
              <a:gd name="connsiteX6" fmla="*/ 81407 w 234061"/>
              <a:gd name="connsiteY6" fmla="*/ 201548 h 208406"/>
              <a:gd name="connsiteX7" fmla="*/ 6858 w 234061"/>
              <a:gd name="connsiteY7" fmla="*/ 6858 h 208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34061" h="208406">
                <a:moveTo>
                  <a:pt x="6858" y="6858"/>
                </a:moveTo>
                <a:lnTo>
                  <a:pt x="72771" y="6858"/>
                </a:lnTo>
                <a:lnTo>
                  <a:pt x="117983" y="140842"/>
                </a:lnTo>
                <a:lnTo>
                  <a:pt x="162560" y="6858"/>
                </a:lnTo>
                <a:lnTo>
                  <a:pt x="227203" y="6858"/>
                </a:lnTo>
                <a:lnTo>
                  <a:pt x="152146" y="201548"/>
                </a:lnTo>
                <a:lnTo>
                  <a:pt x="81407" y="201548"/>
                </a:ln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546854" y="411988"/>
            <a:ext cx="209295" cy="213867"/>
          </a:xfrm>
          <a:custGeom>
            <a:avLst/>
            <a:gdLst>
              <a:gd name="connsiteX0" fmla="*/ 6858 w 209295"/>
              <a:gd name="connsiteY0" fmla="*/ 6858 h 213867"/>
              <a:gd name="connsiteX1" fmla="*/ 69469 w 209295"/>
              <a:gd name="connsiteY1" fmla="*/ 6858 h 213867"/>
              <a:gd name="connsiteX2" fmla="*/ 69469 w 209295"/>
              <a:gd name="connsiteY2" fmla="*/ 103504 h 213867"/>
              <a:gd name="connsiteX3" fmla="*/ 70358 w 209295"/>
              <a:gd name="connsiteY3" fmla="*/ 128016 h 213867"/>
              <a:gd name="connsiteX4" fmla="*/ 74803 w 209295"/>
              <a:gd name="connsiteY4" fmla="*/ 144144 h 213867"/>
              <a:gd name="connsiteX5" fmla="*/ 84709 w 209295"/>
              <a:gd name="connsiteY5" fmla="*/ 153542 h 213867"/>
              <a:gd name="connsiteX6" fmla="*/ 103378 w 209295"/>
              <a:gd name="connsiteY6" fmla="*/ 156463 h 213867"/>
              <a:gd name="connsiteX7" fmla="*/ 121030 w 209295"/>
              <a:gd name="connsiteY7" fmla="*/ 153542 h 213867"/>
              <a:gd name="connsiteX8" fmla="*/ 139827 w 209295"/>
              <a:gd name="connsiteY8" fmla="*/ 144906 h 213867"/>
              <a:gd name="connsiteX9" fmla="*/ 139827 w 209295"/>
              <a:gd name="connsiteY9" fmla="*/ 6858 h 213867"/>
              <a:gd name="connsiteX10" fmla="*/ 202438 w 209295"/>
              <a:gd name="connsiteY10" fmla="*/ 6858 h 213867"/>
              <a:gd name="connsiteX11" fmla="*/ 202438 w 209295"/>
              <a:gd name="connsiteY11" fmla="*/ 201548 h 213867"/>
              <a:gd name="connsiteX12" fmla="*/ 139827 w 209295"/>
              <a:gd name="connsiteY12" fmla="*/ 201548 h 213867"/>
              <a:gd name="connsiteX13" fmla="*/ 139827 w 209295"/>
              <a:gd name="connsiteY13" fmla="*/ 180086 h 213867"/>
              <a:gd name="connsiteX14" fmla="*/ 108077 w 209295"/>
              <a:gd name="connsiteY14" fmla="*/ 200152 h 213867"/>
              <a:gd name="connsiteX15" fmla="*/ 73786 w 209295"/>
              <a:gd name="connsiteY15" fmla="*/ 207009 h 213867"/>
              <a:gd name="connsiteX16" fmla="*/ 24257 w 209295"/>
              <a:gd name="connsiteY16" fmla="*/ 188467 h 213867"/>
              <a:gd name="connsiteX17" fmla="*/ 6858 w 209295"/>
              <a:gd name="connsiteY17" fmla="*/ 133603 h 213867"/>
              <a:gd name="connsiteX18" fmla="*/ 6858 w 209295"/>
              <a:gd name="connsiteY18" fmla="*/ 6858 h 2138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9295" h="213867">
                <a:moveTo>
                  <a:pt x="6858" y="6858"/>
                </a:moveTo>
                <a:lnTo>
                  <a:pt x="69469" y="6858"/>
                </a:lnTo>
                <a:lnTo>
                  <a:pt x="69469" y="103504"/>
                </a:lnTo>
                <a:cubicBezTo>
                  <a:pt x="69469" y="113283"/>
                  <a:pt x="69723" y="121411"/>
                  <a:pt x="70358" y="128016"/>
                </a:cubicBezTo>
                <a:cubicBezTo>
                  <a:pt x="70993" y="134492"/>
                  <a:pt x="72517" y="139953"/>
                  <a:pt x="74803" y="144144"/>
                </a:cubicBezTo>
                <a:cubicBezTo>
                  <a:pt x="76961" y="148462"/>
                  <a:pt x="80264" y="151637"/>
                  <a:pt x="84709" y="153542"/>
                </a:cubicBezTo>
                <a:cubicBezTo>
                  <a:pt x="89154" y="155574"/>
                  <a:pt x="95377" y="156463"/>
                  <a:pt x="103378" y="156463"/>
                </a:cubicBezTo>
                <a:cubicBezTo>
                  <a:pt x="108711" y="156463"/>
                  <a:pt x="114554" y="155574"/>
                  <a:pt x="121030" y="153542"/>
                </a:cubicBezTo>
                <a:cubicBezTo>
                  <a:pt x="127508" y="151637"/>
                  <a:pt x="133730" y="148717"/>
                  <a:pt x="139827" y="144906"/>
                </a:cubicBezTo>
                <a:lnTo>
                  <a:pt x="139827" y="6858"/>
                </a:lnTo>
                <a:lnTo>
                  <a:pt x="202438" y="6858"/>
                </a:lnTo>
                <a:lnTo>
                  <a:pt x="202438" y="201548"/>
                </a:lnTo>
                <a:lnTo>
                  <a:pt x="139827" y="201548"/>
                </a:lnTo>
                <a:lnTo>
                  <a:pt x="139827" y="180086"/>
                </a:lnTo>
                <a:cubicBezTo>
                  <a:pt x="128270" y="188848"/>
                  <a:pt x="117729" y="195579"/>
                  <a:pt x="108077" y="200152"/>
                </a:cubicBezTo>
                <a:cubicBezTo>
                  <a:pt x="98552" y="204723"/>
                  <a:pt x="87121" y="207009"/>
                  <a:pt x="73786" y="207009"/>
                </a:cubicBezTo>
                <a:cubicBezTo>
                  <a:pt x="52324" y="207009"/>
                  <a:pt x="35814" y="200786"/>
                  <a:pt x="24257" y="188467"/>
                </a:cubicBezTo>
                <a:cubicBezTo>
                  <a:pt x="12573" y="176021"/>
                  <a:pt x="6858" y="157733"/>
                  <a:pt x="6858" y="133603"/>
                </a:cubicBez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071749" y="411988"/>
            <a:ext cx="137414" cy="281812"/>
          </a:xfrm>
          <a:custGeom>
            <a:avLst/>
            <a:gdLst>
              <a:gd name="connsiteX0" fmla="*/ 31115 w 137414"/>
              <a:gd name="connsiteY0" fmla="*/ 6858 h 281812"/>
              <a:gd name="connsiteX1" fmla="*/ 130556 w 137414"/>
              <a:gd name="connsiteY1" fmla="*/ 6858 h 281812"/>
              <a:gd name="connsiteX2" fmla="*/ 130556 w 137414"/>
              <a:gd name="connsiteY2" fmla="*/ 205104 h 281812"/>
              <a:gd name="connsiteX3" fmla="*/ 110363 w 137414"/>
              <a:gd name="connsiteY3" fmla="*/ 256412 h 281812"/>
              <a:gd name="connsiteX4" fmla="*/ 58166 w 137414"/>
              <a:gd name="connsiteY4" fmla="*/ 274954 h 281812"/>
              <a:gd name="connsiteX5" fmla="*/ 27177 w 137414"/>
              <a:gd name="connsiteY5" fmla="*/ 273430 h 281812"/>
              <a:gd name="connsiteX6" fmla="*/ 6857 w 137414"/>
              <a:gd name="connsiteY6" fmla="*/ 270382 h 281812"/>
              <a:gd name="connsiteX7" fmla="*/ 6857 w 137414"/>
              <a:gd name="connsiteY7" fmla="*/ 225678 h 281812"/>
              <a:gd name="connsiteX8" fmla="*/ 11683 w 137414"/>
              <a:gd name="connsiteY8" fmla="*/ 225678 h 281812"/>
              <a:gd name="connsiteX9" fmla="*/ 24638 w 137414"/>
              <a:gd name="connsiteY9" fmla="*/ 228599 h 281812"/>
              <a:gd name="connsiteX10" fmla="*/ 36957 w 137414"/>
              <a:gd name="connsiteY10" fmla="*/ 229869 h 281812"/>
              <a:gd name="connsiteX11" fmla="*/ 61467 w 137414"/>
              <a:gd name="connsiteY11" fmla="*/ 219074 h 281812"/>
              <a:gd name="connsiteX12" fmla="*/ 68072 w 137414"/>
              <a:gd name="connsiteY12" fmla="*/ 183768 h 281812"/>
              <a:gd name="connsiteX13" fmla="*/ 68072 w 137414"/>
              <a:gd name="connsiteY13" fmla="*/ 49148 h 281812"/>
              <a:gd name="connsiteX14" fmla="*/ 31115 w 137414"/>
              <a:gd name="connsiteY14" fmla="*/ 49148 h 281812"/>
              <a:gd name="connsiteX15" fmla="*/ 31115 w 137414"/>
              <a:gd name="connsiteY15" fmla="*/ 6858 h 281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37414" h="281812">
                <a:moveTo>
                  <a:pt x="31115" y="6858"/>
                </a:moveTo>
                <a:lnTo>
                  <a:pt x="130556" y="6858"/>
                </a:lnTo>
                <a:lnTo>
                  <a:pt x="130556" y="205104"/>
                </a:lnTo>
                <a:cubicBezTo>
                  <a:pt x="130556" y="227075"/>
                  <a:pt x="123825" y="244093"/>
                  <a:pt x="110363" y="256412"/>
                </a:cubicBezTo>
                <a:cubicBezTo>
                  <a:pt x="96773" y="268731"/>
                  <a:pt x="79375" y="274954"/>
                  <a:pt x="58166" y="274954"/>
                </a:cubicBezTo>
                <a:cubicBezTo>
                  <a:pt x="46863" y="274954"/>
                  <a:pt x="36448" y="274447"/>
                  <a:pt x="27177" y="273430"/>
                </a:cubicBezTo>
                <a:cubicBezTo>
                  <a:pt x="17907" y="272414"/>
                  <a:pt x="11048" y="271525"/>
                  <a:pt x="6857" y="270382"/>
                </a:cubicBezTo>
                <a:lnTo>
                  <a:pt x="6857" y="225678"/>
                </a:lnTo>
                <a:lnTo>
                  <a:pt x="11683" y="225678"/>
                </a:lnTo>
                <a:cubicBezTo>
                  <a:pt x="15113" y="226821"/>
                  <a:pt x="19430" y="227837"/>
                  <a:pt x="24638" y="228599"/>
                </a:cubicBezTo>
                <a:cubicBezTo>
                  <a:pt x="29845" y="229489"/>
                  <a:pt x="33908" y="229869"/>
                  <a:pt x="36957" y="229869"/>
                </a:cubicBezTo>
                <a:cubicBezTo>
                  <a:pt x="48895" y="229869"/>
                  <a:pt x="57023" y="226313"/>
                  <a:pt x="61467" y="219074"/>
                </a:cubicBezTo>
                <a:cubicBezTo>
                  <a:pt x="65786" y="211962"/>
                  <a:pt x="68072" y="200152"/>
                  <a:pt x="68072" y="183768"/>
                </a:cubicBezTo>
                <a:lnTo>
                  <a:pt x="68072" y="49148"/>
                </a:lnTo>
                <a:lnTo>
                  <a:pt x="31115" y="49148"/>
                </a:lnTo>
                <a:lnTo>
                  <a:pt x="31115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962277" y="411988"/>
            <a:ext cx="137413" cy="281812"/>
          </a:xfrm>
          <a:custGeom>
            <a:avLst/>
            <a:gdLst>
              <a:gd name="connsiteX0" fmla="*/ 31114 w 137413"/>
              <a:gd name="connsiteY0" fmla="*/ 6858 h 281812"/>
              <a:gd name="connsiteX1" fmla="*/ 130555 w 137413"/>
              <a:gd name="connsiteY1" fmla="*/ 6858 h 281812"/>
              <a:gd name="connsiteX2" fmla="*/ 130555 w 137413"/>
              <a:gd name="connsiteY2" fmla="*/ 205104 h 281812"/>
              <a:gd name="connsiteX3" fmla="*/ 110362 w 137413"/>
              <a:gd name="connsiteY3" fmla="*/ 256412 h 281812"/>
              <a:gd name="connsiteX4" fmla="*/ 58165 w 137413"/>
              <a:gd name="connsiteY4" fmla="*/ 274954 h 281812"/>
              <a:gd name="connsiteX5" fmla="*/ 27177 w 137413"/>
              <a:gd name="connsiteY5" fmla="*/ 273430 h 281812"/>
              <a:gd name="connsiteX6" fmla="*/ 6857 w 137413"/>
              <a:gd name="connsiteY6" fmla="*/ 270382 h 281812"/>
              <a:gd name="connsiteX7" fmla="*/ 6857 w 137413"/>
              <a:gd name="connsiteY7" fmla="*/ 225678 h 281812"/>
              <a:gd name="connsiteX8" fmla="*/ 11683 w 137413"/>
              <a:gd name="connsiteY8" fmla="*/ 225678 h 281812"/>
              <a:gd name="connsiteX9" fmla="*/ 24637 w 137413"/>
              <a:gd name="connsiteY9" fmla="*/ 228599 h 281812"/>
              <a:gd name="connsiteX10" fmla="*/ 36956 w 137413"/>
              <a:gd name="connsiteY10" fmla="*/ 229869 h 281812"/>
              <a:gd name="connsiteX11" fmla="*/ 61467 w 137413"/>
              <a:gd name="connsiteY11" fmla="*/ 219074 h 281812"/>
              <a:gd name="connsiteX12" fmla="*/ 68072 w 137413"/>
              <a:gd name="connsiteY12" fmla="*/ 183768 h 281812"/>
              <a:gd name="connsiteX13" fmla="*/ 68072 w 137413"/>
              <a:gd name="connsiteY13" fmla="*/ 49148 h 281812"/>
              <a:gd name="connsiteX14" fmla="*/ 31114 w 137413"/>
              <a:gd name="connsiteY14" fmla="*/ 49148 h 281812"/>
              <a:gd name="connsiteX15" fmla="*/ 31114 w 137413"/>
              <a:gd name="connsiteY15" fmla="*/ 6858 h 281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37413" h="281812">
                <a:moveTo>
                  <a:pt x="31114" y="6858"/>
                </a:moveTo>
                <a:lnTo>
                  <a:pt x="130555" y="6858"/>
                </a:lnTo>
                <a:lnTo>
                  <a:pt x="130555" y="205104"/>
                </a:lnTo>
                <a:cubicBezTo>
                  <a:pt x="130555" y="227075"/>
                  <a:pt x="123824" y="244093"/>
                  <a:pt x="110362" y="256412"/>
                </a:cubicBezTo>
                <a:cubicBezTo>
                  <a:pt x="96773" y="268731"/>
                  <a:pt x="79374" y="274954"/>
                  <a:pt x="58165" y="274954"/>
                </a:cubicBezTo>
                <a:cubicBezTo>
                  <a:pt x="46862" y="274954"/>
                  <a:pt x="36448" y="274447"/>
                  <a:pt x="27177" y="273430"/>
                </a:cubicBezTo>
                <a:cubicBezTo>
                  <a:pt x="17906" y="272414"/>
                  <a:pt x="11048" y="271525"/>
                  <a:pt x="6857" y="270382"/>
                </a:cubicBezTo>
                <a:lnTo>
                  <a:pt x="6857" y="225678"/>
                </a:lnTo>
                <a:lnTo>
                  <a:pt x="11683" y="225678"/>
                </a:lnTo>
                <a:cubicBezTo>
                  <a:pt x="15112" y="226821"/>
                  <a:pt x="19430" y="227837"/>
                  <a:pt x="24637" y="228599"/>
                </a:cubicBezTo>
                <a:cubicBezTo>
                  <a:pt x="29844" y="229489"/>
                  <a:pt x="33908" y="229869"/>
                  <a:pt x="36956" y="229869"/>
                </a:cubicBezTo>
                <a:cubicBezTo>
                  <a:pt x="48894" y="229869"/>
                  <a:pt x="57022" y="226313"/>
                  <a:pt x="61467" y="219074"/>
                </a:cubicBezTo>
                <a:cubicBezTo>
                  <a:pt x="65785" y="211962"/>
                  <a:pt x="68072" y="200152"/>
                  <a:pt x="68072" y="183768"/>
                </a:cubicBezTo>
                <a:lnTo>
                  <a:pt x="68072" y="49148"/>
                </a:lnTo>
                <a:lnTo>
                  <a:pt x="31114" y="49148"/>
                </a:lnTo>
                <a:lnTo>
                  <a:pt x="31114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524762" y="411988"/>
            <a:ext cx="76327" cy="208406"/>
          </a:xfrm>
          <a:custGeom>
            <a:avLst/>
            <a:gdLst>
              <a:gd name="connsiteX0" fmla="*/ 6858 w 76327"/>
              <a:gd name="connsiteY0" fmla="*/ 6858 h 208406"/>
              <a:gd name="connsiteX1" fmla="*/ 69469 w 76327"/>
              <a:gd name="connsiteY1" fmla="*/ 6858 h 208406"/>
              <a:gd name="connsiteX2" fmla="*/ 69469 w 76327"/>
              <a:gd name="connsiteY2" fmla="*/ 201548 h 208406"/>
              <a:gd name="connsiteX3" fmla="*/ 6858 w 76327"/>
              <a:gd name="connsiteY3" fmla="*/ 201548 h 208406"/>
              <a:gd name="connsiteX4" fmla="*/ 6858 w 76327"/>
              <a:gd name="connsiteY4" fmla="*/ 6858 h 208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327" h="208406">
                <a:moveTo>
                  <a:pt x="6858" y="6858"/>
                </a:moveTo>
                <a:lnTo>
                  <a:pt x="69469" y="6858"/>
                </a:lnTo>
                <a:lnTo>
                  <a:pt x="69469" y="201548"/>
                </a:lnTo>
                <a:lnTo>
                  <a:pt x="6858" y="201548"/>
                </a:ln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5781294" y="411352"/>
            <a:ext cx="154812" cy="209042"/>
          </a:xfrm>
          <a:custGeom>
            <a:avLst/>
            <a:gdLst>
              <a:gd name="connsiteX0" fmla="*/ 133223 w 154812"/>
              <a:gd name="connsiteY0" fmla="*/ 6858 h 209042"/>
              <a:gd name="connsiteX1" fmla="*/ 140715 w 154812"/>
              <a:gd name="connsiteY1" fmla="*/ 6985 h 209042"/>
              <a:gd name="connsiteX2" fmla="*/ 147954 w 154812"/>
              <a:gd name="connsiteY2" fmla="*/ 7493 h 209042"/>
              <a:gd name="connsiteX3" fmla="*/ 147954 w 154812"/>
              <a:gd name="connsiteY3" fmla="*/ 66929 h 209042"/>
              <a:gd name="connsiteX4" fmla="*/ 142494 w 154812"/>
              <a:gd name="connsiteY4" fmla="*/ 66929 h 209042"/>
              <a:gd name="connsiteX5" fmla="*/ 129666 w 154812"/>
              <a:gd name="connsiteY5" fmla="*/ 64897 h 209042"/>
              <a:gd name="connsiteX6" fmla="*/ 114935 w 154812"/>
              <a:gd name="connsiteY6" fmla="*/ 64262 h 209042"/>
              <a:gd name="connsiteX7" fmla="*/ 91439 w 154812"/>
              <a:gd name="connsiteY7" fmla="*/ 65913 h 209042"/>
              <a:gd name="connsiteX8" fmla="*/ 69469 w 154812"/>
              <a:gd name="connsiteY8" fmla="*/ 71882 h 209042"/>
              <a:gd name="connsiteX9" fmla="*/ 69469 w 154812"/>
              <a:gd name="connsiteY9" fmla="*/ 202184 h 209042"/>
              <a:gd name="connsiteX10" fmla="*/ 6858 w 154812"/>
              <a:gd name="connsiteY10" fmla="*/ 202184 h 209042"/>
              <a:gd name="connsiteX11" fmla="*/ 6858 w 154812"/>
              <a:gd name="connsiteY11" fmla="*/ 7493 h 209042"/>
              <a:gd name="connsiteX12" fmla="*/ 69469 w 154812"/>
              <a:gd name="connsiteY12" fmla="*/ 7493 h 209042"/>
              <a:gd name="connsiteX13" fmla="*/ 69469 w 154812"/>
              <a:gd name="connsiteY13" fmla="*/ 36067 h 209042"/>
              <a:gd name="connsiteX14" fmla="*/ 105283 w 154812"/>
              <a:gd name="connsiteY14" fmla="*/ 12573 h 209042"/>
              <a:gd name="connsiteX15" fmla="*/ 133223 w 154812"/>
              <a:gd name="connsiteY15" fmla="*/ 6858 h 2090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4812" h="209042">
                <a:moveTo>
                  <a:pt x="133223" y="6858"/>
                </a:moveTo>
                <a:cubicBezTo>
                  <a:pt x="135508" y="6858"/>
                  <a:pt x="137921" y="6858"/>
                  <a:pt x="140715" y="6985"/>
                </a:cubicBezTo>
                <a:cubicBezTo>
                  <a:pt x="143509" y="7112"/>
                  <a:pt x="145923" y="7238"/>
                  <a:pt x="147954" y="7493"/>
                </a:cubicBezTo>
                <a:lnTo>
                  <a:pt x="147954" y="66929"/>
                </a:lnTo>
                <a:lnTo>
                  <a:pt x="142494" y="66929"/>
                </a:lnTo>
                <a:cubicBezTo>
                  <a:pt x="139827" y="66040"/>
                  <a:pt x="135508" y="65405"/>
                  <a:pt x="129666" y="64897"/>
                </a:cubicBezTo>
                <a:cubicBezTo>
                  <a:pt x="123825" y="64388"/>
                  <a:pt x="118871" y="64262"/>
                  <a:pt x="114935" y="64262"/>
                </a:cubicBezTo>
                <a:cubicBezTo>
                  <a:pt x="106045" y="64262"/>
                  <a:pt x="98170" y="64769"/>
                  <a:pt x="91439" y="65913"/>
                </a:cubicBezTo>
                <a:cubicBezTo>
                  <a:pt x="84581" y="67056"/>
                  <a:pt x="77342" y="69087"/>
                  <a:pt x="69469" y="71882"/>
                </a:cubicBezTo>
                <a:lnTo>
                  <a:pt x="69469" y="202184"/>
                </a:lnTo>
                <a:lnTo>
                  <a:pt x="6858" y="202184"/>
                </a:lnTo>
                <a:lnTo>
                  <a:pt x="6858" y="7493"/>
                </a:lnTo>
                <a:lnTo>
                  <a:pt x="69469" y="7493"/>
                </a:lnTo>
                <a:lnTo>
                  <a:pt x="69469" y="36067"/>
                </a:lnTo>
                <a:cubicBezTo>
                  <a:pt x="83185" y="24384"/>
                  <a:pt x="95123" y="16510"/>
                  <a:pt x="105283" y="12573"/>
                </a:cubicBezTo>
                <a:cubicBezTo>
                  <a:pt x="115442" y="8763"/>
                  <a:pt x="124714" y="6858"/>
                  <a:pt x="133223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3638550" y="406653"/>
            <a:ext cx="209295" cy="213741"/>
          </a:xfrm>
          <a:custGeom>
            <a:avLst/>
            <a:gdLst>
              <a:gd name="connsiteX0" fmla="*/ 135382 w 209295"/>
              <a:gd name="connsiteY0" fmla="*/ 6858 h 213741"/>
              <a:gd name="connsiteX1" fmla="*/ 184658 w 209295"/>
              <a:gd name="connsiteY1" fmla="*/ 25273 h 213741"/>
              <a:gd name="connsiteX2" fmla="*/ 202438 w 209295"/>
              <a:gd name="connsiteY2" fmla="*/ 80136 h 213741"/>
              <a:gd name="connsiteX3" fmla="*/ 202438 w 209295"/>
              <a:gd name="connsiteY3" fmla="*/ 206883 h 213741"/>
              <a:gd name="connsiteX4" fmla="*/ 139827 w 209295"/>
              <a:gd name="connsiteY4" fmla="*/ 206883 h 213741"/>
              <a:gd name="connsiteX5" fmla="*/ 139827 w 209295"/>
              <a:gd name="connsiteY5" fmla="*/ 110362 h 213741"/>
              <a:gd name="connsiteX6" fmla="*/ 138683 w 209295"/>
              <a:gd name="connsiteY6" fmla="*/ 86867 h 213741"/>
              <a:gd name="connsiteX7" fmla="*/ 134492 w 209295"/>
              <a:gd name="connsiteY7" fmla="*/ 69596 h 213741"/>
              <a:gd name="connsiteX8" fmla="*/ 124333 w 209295"/>
              <a:gd name="connsiteY8" fmla="*/ 60197 h 213741"/>
              <a:gd name="connsiteX9" fmla="*/ 105663 w 209295"/>
              <a:gd name="connsiteY9" fmla="*/ 57277 h 213741"/>
              <a:gd name="connsiteX10" fmla="*/ 88391 w 209295"/>
              <a:gd name="connsiteY10" fmla="*/ 60071 h 213741"/>
              <a:gd name="connsiteX11" fmla="*/ 69469 w 209295"/>
              <a:gd name="connsiteY11" fmla="*/ 68961 h 213741"/>
              <a:gd name="connsiteX12" fmla="*/ 69469 w 209295"/>
              <a:gd name="connsiteY12" fmla="*/ 206883 h 213741"/>
              <a:gd name="connsiteX13" fmla="*/ 6858 w 209295"/>
              <a:gd name="connsiteY13" fmla="*/ 206883 h 213741"/>
              <a:gd name="connsiteX14" fmla="*/ 6858 w 209295"/>
              <a:gd name="connsiteY14" fmla="*/ 12192 h 213741"/>
              <a:gd name="connsiteX15" fmla="*/ 69469 w 209295"/>
              <a:gd name="connsiteY15" fmla="*/ 12192 h 213741"/>
              <a:gd name="connsiteX16" fmla="*/ 69469 w 209295"/>
              <a:gd name="connsiteY16" fmla="*/ 33655 h 213741"/>
              <a:gd name="connsiteX17" fmla="*/ 101345 w 209295"/>
              <a:gd name="connsiteY17" fmla="*/ 13716 h 213741"/>
              <a:gd name="connsiteX18" fmla="*/ 135382 w 209295"/>
              <a:gd name="connsiteY18" fmla="*/ 6858 h 213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9295" h="213741">
                <a:moveTo>
                  <a:pt x="135382" y="6858"/>
                </a:moveTo>
                <a:cubicBezTo>
                  <a:pt x="156463" y="6858"/>
                  <a:pt x="172847" y="12954"/>
                  <a:pt x="184658" y="25273"/>
                </a:cubicBezTo>
                <a:cubicBezTo>
                  <a:pt x="196469" y="37465"/>
                  <a:pt x="202438" y="55753"/>
                  <a:pt x="202438" y="80136"/>
                </a:cubicBezTo>
                <a:lnTo>
                  <a:pt x="202438" y="206883"/>
                </a:lnTo>
                <a:lnTo>
                  <a:pt x="139827" y="206883"/>
                </a:lnTo>
                <a:lnTo>
                  <a:pt x="139827" y="110362"/>
                </a:lnTo>
                <a:cubicBezTo>
                  <a:pt x="139827" y="102489"/>
                  <a:pt x="139445" y="94615"/>
                  <a:pt x="138683" y="86867"/>
                </a:cubicBezTo>
                <a:cubicBezTo>
                  <a:pt x="137794" y="78993"/>
                  <a:pt x="136398" y="73278"/>
                  <a:pt x="134492" y="69596"/>
                </a:cubicBezTo>
                <a:cubicBezTo>
                  <a:pt x="132207" y="65278"/>
                  <a:pt x="128778" y="62230"/>
                  <a:pt x="124333" y="60197"/>
                </a:cubicBezTo>
                <a:cubicBezTo>
                  <a:pt x="119888" y="58293"/>
                  <a:pt x="113664" y="57277"/>
                  <a:pt x="105663" y="57277"/>
                </a:cubicBezTo>
                <a:cubicBezTo>
                  <a:pt x="100075" y="57277"/>
                  <a:pt x="94233" y="58166"/>
                  <a:pt x="88391" y="60071"/>
                </a:cubicBezTo>
                <a:cubicBezTo>
                  <a:pt x="82550" y="61975"/>
                  <a:pt x="76327" y="64897"/>
                  <a:pt x="69469" y="68961"/>
                </a:cubicBezTo>
                <a:lnTo>
                  <a:pt x="69469" y="206883"/>
                </a:lnTo>
                <a:lnTo>
                  <a:pt x="6858" y="206883"/>
                </a:lnTo>
                <a:lnTo>
                  <a:pt x="6858" y="12192"/>
                </a:lnTo>
                <a:lnTo>
                  <a:pt x="69469" y="12192"/>
                </a:lnTo>
                <a:lnTo>
                  <a:pt x="69469" y="33655"/>
                </a:lnTo>
                <a:cubicBezTo>
                  <a:pt x="80517" y="25018"/>
                  <a:pt x="91185" y="18415"/>
                  <a:pt x="101345" y="13716"/>
                </a:cubicBezTo>
                <a:cubicBezTo>
                  <a:pt x="111633" y="9143"/>
                  <a:pt x="122935" y="6858"/>
                  <a:pt x="13538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2852166" y="406653"/>
            <a:ext cx="209295" cy="213741"/>
          </a:xfrm>
          <a:custGeom>
            <a:avLst/>
            <a:gdLst>
              <a:gd name="connsiteX0" fmla="*/ 135381 w 209295"/>
              <a:gd name="connsiteY0" fmla="*/ 6858 h 213741"/>
              <a:gd name="connsiteX1" fmla="*/ 184657 w 209295"/>
              <a:gd name="connsiteY1" fmla="*/ 25273 h 213741"/>
              <a:gd name="connsiteX2" fmla="*/ 202437 w 209295"/>
              <a:gd name="connsiteY2" fmla="*/ 80136 h 213741"/>
              <a:gd name="connsiteX3" fmla="*/ 202437 w 209295"/>
              <a:gd name="connsiteY3" fmla="*/ 206883 h 213741"/>
              <a:gd name="connsiteX4" fmla="*/ 139826 w 209295"/>
              <a:gd name="connsiteY4" fmla="*/ 206883 h 213741"/>
              <a:gd name="connsiteX5" fmla="*/ 139826 w 209295"/>
              <a:gd name="connsiteY5" fmla="*/ 110362 h 213741"/>
              <a:gd name="connsiteX6" fmla="*/ 138683 w 209295"/>
              <a:gd name="connsiteY6" fmla="*/ 86867 h 213741"/>
              <a:gd name="connsiteX7" fmla="*/ 134492 w 209295"/>
              <a:gd name="connsiteY7" fmla="*/ 69596 h 213741"/>
              <a:gd name="connsiteX8" fmla="*/ 124332 w 209295"/>
              <a:gd name="connsiteY8" fmla="*/ 60197 h 213741"/>
              <a:gd name="connsiteX9" fmla="*/ 105663 w 209295"/>
              <a:gd name="connsiteY9" fmla="*/ 57277 h 213741"/>
              <a:gd name="connsiteX10" fmla="*/ 88391 w 209295"/>
              <a:gd name="connsiteY10" fmla="*/ 60071 h 213741"/>
              <a:gd name="connsiteX11" fmla="*/ 69468 w 209295"/>
              <a:gd name="connsiteY11" fmla="*/ 68961 h 213741"/>
              <a:gd name="connsiteX12" fmla="*/ 69468 w 209295"/>
              <a:gd name="connsiteY12" fmla="*/ 206883 h 213741"/>
              <a:gd name="connsiteX13" fmla="*/ 6857 w 209295"/>
              <a:gd name="connsiteY13" fmla="*/ 206883 h 213741"/>
              <a:gd name="connsiteX14" fmla="*/ 6857 w 209295"/>
              <a:gd name="connsiteY14" fmla="*/ 12192 h 213741"/>
              <a:gd name="connsiteX15" fmla="*/ 69468 w 209295"/>
              <a:gd name="connsiteY15" fmla="*/ 12192 h 213741"/>
              <a:gd name="connsiteX16" fmla="*/ 69468 w 209295"/>
              <a:gd name="connsiteY16" fmla="*/ 33655 h 213741"/>
              <a:gd name="connsiteX17" fmla="*/ 101345 w 209295"/>
              <a:gd name="connsiteY17" fmla="*/ 13716 h 213741"/>
              <a:gd name="connsiteX18" fmla="*/ 135381 w 209295"/>
              <a:gd name="connsiteY18" fmla="*/ 6858 h 213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9295" h="213741">
                <a:moveTo>
                  <a:pt x="135381" y="6858"/>
                </a:moveTo>
                <a:cubicBezTo>
                  <a:pt x="156463" y="6858"/>
                  <a:pt x="172846" y="12954"/>
                  <a:pt x="184657" y="25273"/>
                </a:cubicBezTo>
                <a:cubicBezTo>
                  <a:pt x="196468" y="37465"/>
                  <a:pt x="202437" y="55753"/>
                  <a:pt x="202437" y="80136"/>
                </a:cubicBezTo>
                <a:lnTo>
                  <a:pt x="202437" y="206883"/>
                </a:lnTo>
                <a:lnTo>
                  <a:pt x="139826" y="206883"/>
                </a:lnTo>
                <a:lnTo>
                  <a:pt x="139826" y="110362"/>
                </a:lnTo>
                <a:cubicBezTo>
                  <a:pt x="139826" y="102489"/>
                  <a:pt x="139445" y="94615"/>
                  <a:pt x="138683" y="86867"/>
                </a:cubicBezTo>
                <a:cubicBezTo>
                  <a:pt x="137794" y="78993"/>
                  <a:pt x="136397" y="73278"/>
                  <a:pt x="134492" y="69596"/>
                </a:cubicBezTo>
                <a:cubicBezTo>
                  <a:pt x="132206" y="65278"/>
                  <a:pt x="128777" y="62230"/>
                  <a:pt x="124332" y="60197"/>
                </a:cubicBezTo>
                <a:cubicBezTo>
                  <a:pt x="119887" y="58293"/>
                  <a:pt x="113664" y="57277"/>
                  <a:pt x="105663" y="57277"/>
                </a:cubicBezTo>
                <a:cubicBezTo>
                  <a:pt x="100075" y="57277"/>
                  <a:pt x="94233" y="58166"/>
                  <a:pt x="88391" y="60071"/>
                </a:cubicBezTo>
                <a:cubicBezTo>
                  <a:pt x="82549" y="61975"/>
                  <a:pt x="76326" y="64897"/>
                  <a:pt x="69468" y="68961"/>
                </a:cubicBezTo>
                <a:lnTo>
                  <a:pt x="69468" y="206883"/>
                </a:lnTo>
                <a:lnTo>
                  <a:pt x="6857" y="206883"/>
                </a:lnTo>
                <a:lnTo>
                  <a:pt x="6857" y="12192"/>
                </a:lnTo>
                <a:lnTo>
                  <a:pt x="69468" y="12192"/>
                </a:lnTo>
                <a:lnTo>
                  <a:pt x="69468" y="33655"/>
                </a:lnTo>
                <a:cubicBezTo>
                  <a:pt x="80517" y="25018"/>
                  <a:pt x="91185" y="18415"/>
                  <a:pt x="101345" y="13716"/>
                </a:cubicBezTo>
                <a:cubicBezTo>
                  <a:pt x="111632" y="9143"/>
                  <a:pt x="122935" y="6858"/>
                  <a:pt x="135381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2379218" y="406653"/>
            <a:ext cx="195579" cy="218948"/>
          </a:xfrm>
          <a:custGeom>
            <a:avLst/>
            <a:gdLst>
              <a:gd name="connsiteX0" fmla="*/ 120649 w 195579"/>
              <a:gd name="connsiteY0" fmla="*/ 6858 h 218948"/>
              <a:gd name="connsiteX1" fmla="*/ 157352 w 195579"/>
              <a:gd name="connsiteY1" fmla="*/ 11175 h 218948"/>
              <a:gd name="connsiteX2" fmla="*/ 188721 w 195579"/>
              <a:gd name="connsiteY2" fmla="*/ 22478 h 218948"/>
              <a:gd name="connsiteX3" fmla="*/ 188721 w 195579"/>
              <a:gd name="connsiteY3" fmla="*/ 75692 h 218948"/>
              <a:gd name="connsiteX4" fmla="*/ 179958 w 195579"/>
              <a:gd name="connsiteY4" fmla="*/ 75692 h 218948"/>
              <a:gd name="connsiteX5" fmla="*/ 171195 w 195579"/>
              <a:gd name="connsiteY5" fmla="*/ 68325 h 218948"/>
              <a:gd name="connsiteX6" fmla="*/ 158622 w 195579"/>
              <a:gd name="connsiteY6" fmla="*/ 60197 h 218948"/>
              <a:gd name="connsiteX7" fmla="*/ 143001 w 195579"/>
              <a:gd name="connsiteY7" fmla="*/ 53974 h 218948"/>
              <a:gd name="connsiteX8" fmla="*/ 123316 w 195579"/>
              <a:gd name="connsiteY8" fmla="*/ 51435 h 218948"/>
              <a:gd name="connsiteX9" fmla="*/ 84962 w 195579"/>
              <a:gd name="connsiteY9" fmla="*/ 67310 h 218948"/>
              <a:gd name="connsiteX10" fmla="*/ 71500 w 195579"/>
              <a:gd name="connsiteY10" fmla="*/ 110362 h 218948"/>
              <a:gd name="connsiteX11" fmla="*/ 85343 w 195579"/>
              <a:gd name="connsiteY11" fmla="*/ 153035 h 218948"/>
              <a:gd name="connsiteX12" fmla="*/ 124332 w 195579"/>
              <a:gd name="connsiteY12" fmla="*/ 167512 h 218948"/>
              <a:gd name="connsiteX13" fmla="*/ 145541 w 195579"/>
              <a:gd name="connsiteY13" fmla="*/ 164846 h 218948"/>
              <a:gd name="connsiteX14" fmla="*/ 161162 w 195579"/>
              <a:gd name="connsiteY14" fmla="*/ 158496 h 218948"/>
              <a:gd name="connsiteX15" fmla="*/ 171576 w 195579"/>
              <a:gd name="connsiteY15" fmla="*/ 151256 h 218948"/>
              <a:gd name="connsiteX16" fmla="*/ 179958 w 195579"/>
              <a:gd name="connsiteY16" fmla="*/ 143764 h 218948"/>
              <a:gd name="connsiteX17" fmla="*/ 188721 w 195579"/>
              <a:gd name="connsiteY17" fmla="*/ 143764 h 218948"/>
              <a:gd name="connsiteX18" fmla="*/ 188721 w 195579"/>
              <a:gd name="connsiteY18" fmla="*/ 197104 h 218948"/>
              <a:gd name="connsiteX19" fmla="*/ 157987 w 195579"/>
              <a:gd name="connsiteY19" fmla="*/ 208025 h 218948"/>
              <a:gd name="connsiteX20" fmla="*/ 122554 w 195579"/>
              <a:gd name="connsiteY20" fmla="*/ 212090 h 218948"/>
              <a:gd name="connsiteX21" fmla="*/ 75945 w 195579"/>
              <a:gd name="connsiteY21" fmla="*/ 205993 h 218948"/>
              <a:gd name="connsiteX22" fmla="*/ 39242 w 195579"/>
              <a:gd name="connsiteY22" fmla="*/ 187324 h 218948"/>
              <a:gd name="connsiteX23" fmla="*/ 15366 w 195579"/>
              <a:gd name="connsiteY23" fmla="*/ 155447 h 218948"/>
              <a:gd name="connsiteX24" fmla="*/ 6857 w 195579"/>
              <a:gd name="connsiteY24" fmla="*/ 110362 h 218948"/>
              <a:gd name="connsiteX25" fmla="*/ 16001 w 195579"/>
              <a:gd name="connsiteY25" fmla="*/ 63373 h 218948"/>
              <a:gd name="connsiteX26" fmla="*/ 41401 w 195579"/>
              <a:gd name="connsiteY26" fmla="*/ 30606 h 218948"/>
              <a:gd name="connsiteX27" fmla="*/ 77723 w 195579"/>
              <a:gd name="connsiteY27" fmla="*/ 12573 h 218948"/>
              <a:gd name="connsiteX28" fmla="*/ 120649 w 195579"/>
              <a:gd name="connsiteY28" fmla="*/ 6858 h 218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95579" h="218948">
                <a:moveTo>
                  <a:pt x="120649" y="6858"/>
                </a:moveTo>
                <a:cubicBezTo>
                  <a:pt x="133857" y="6858"/>
                  <a:pt x="146176" y="8255"/>
                  <a:pt x="157352" y="11175"/>
                </a:cubicBezTo>
                <a:cubicBezTo>
                  <a:pt x="168528" y="14097"/>
                  <a:pt x="179069" y="17780"/>
                  <a:pt x="188721" y="22478"/>
                </a:cubicBezTo>
                <a:lnTo>
                  <a:pt x="188721" y="75692"/>
                </a:lnTo>
                <a:lnTo>
                  <a:pt x="179958" y="75692"/>
                </a:lnTo>
                <a:cubicBezTo>
                  <a:pt x="177545" y="73533"/>
                  <a:pt x="174624" y="71120"/>
                  <a:pt x="171195" y="68325"/>
                </a:cubicBezTo>
                <a:cubicBezTo>
                  <a:pt x="167766" y="65659"/>
                  <a:pt x="163575" y="62865"/>
                  <a:pt x="158622" y="60197"/>
                </a:cubicBezTo>
                <a:cubicBezTo>
                  <a:pt x="153923" y="57658"/>
                  <a:pt x="148716" y="55625"/>
                  <a:pt x="143001" y="53974"/>
                </a:cubicBezTo>
                <a:cubicBezTo>
                  <a:pt x="137413" y="52197"/>
                  <a:pt x="130809" y="51435"/>
                  <a:pt x="123316" y="51435"/>
                </a:cubicBezTo>
                <a:cubicBezTo>
                  <a:pt x="106679" y="51435"/>
                  <a:pt x="93852" y="56642"/>
                  <a:pt x="84962" y="67310"/>
                </a:cubicBezTo>
                <a:cubicBezTo>
                  <a:pt x="75945" y="77851"/>
                  <a:pt x="71500" y="92202"/>
                  <a:pt x="71500" y="110362"/>
                </a:cubicBezTo>
                <a:cubicBezTo>
                  <a:pt x="71500" y="129032"/>
                  <a:pt x="76072" y="143255"/>
                  <a:pt x="85343" y="153035"/>
                </a:cubicBezTo>
                <a:cubicBezTo>
                  <a:pt x="94487" y="162686"/>
                  <a:pt x="107441" y="167512"/>
                  <a:pt x="124332" y="167512"/>
                </a:cubicBezTo>
                <a:cubicBezTo>
                  <a:pt x="132206" y="167512"/>
                  <a:pt x="139318" y="166624"/>
                  <a:pt x="145541" y="164846"/>
                </a:cubicBezTo>
                <a:cubicBezTo>
                  <a:pt x="151891" y="163067"/>
                  <a:pt x="157098" y="161036"/>
                  <a:pt x="161162" y="158496"/>
                </a:cubicBezTo>
                <a:cubicBezTo>
                  <a:pt x="165099" y="156210"/>
                  <a:pt x="168655" y="153797"/>
                  <a:pt x="171576" y="151256"/>
                </a:cubicBezTo>
                <a:cubicBezTo>
                  <a:pt x="174624" y="148716"/>
                  <a:pt x="177418" y="146177"/>
                  <a:pt x="179958" y="143764"/>
                </a:cubicBezTo>
                <a:lnTo>
                  <a:pt x="188721" y="143764"/>
                </a:lnTo>
                <a:lnTo>
                  <a:pt x="188721" y="197104"/>
                </a:lnTo>
                <a:cubicBezTo>
                  <a:pt x="178942" y="201675"/>
                  <a:pt x="168655" y="205359"/>
                  <a:pt x="157987" y="208025"/>
                </a:cubicBezTo>
                <a:cubicBezTo>
                  <a:pt x="147319" y="210820"/>
                  <a:pt x="135508" y="212090"/>
                  <a:pt x="122554" y="212090"/>
                </a:cubicBezTo>
                <a:cubicBezTo>
                  <a:pt x="105536" y="212090"/>
                  <a:pt x="90042" y="210058"/>
                  <a:pt x="75945" y="205993"/>
                </a:cubicBezTo>
                <a:cubicBezTo>
                  <a:pt x="61848" y="202056"/>
                  <a:pt x="49656" y="195706"/>
                  <a:pt x="39242" y="187324"/>
                </a:cubicBezTo>
                <a:cubicBezTo>
                  <a:pt x="28955" y="178943"/>
                  <a:pt x="21081" y="168274"/>
                  <a:pt x="15366" y="155447"/>
                </a:cubicBezTo>
                <a:cubicBezTo>
                  <a:pt x="9651" y="142621"/>
                  <a:pt x="6857" y="127508"/>
                  <a:pt x="6857" y="110362"/>
                </a:cubicBezTo>
                <a:cubicBezTo>
                  <a:pt x="6857" y="92202"/>
                  <a:pt x="9905" y="76581"/>
                  <a:pt x="16001" y="63373"/>
                </a:cubicBezTo>
                <a:cubicBezTo>
                  <a:pt x="21970" y="50165"/>
                  <a:pt x="30479" y="39243"/>
                  <a:pt x="41401" y="30606"/>
                </a:cubicBezTo>
                <a:cubicBezTo>
                  <a:pt x="51942" y="22352"/>
                  <a:pt x="64007" y="16383"/>
                  <a:pt x="77723" y="12573"/>
                </a:cubicBezTo>
                <a:cubicBezTo>
                  <a:pt x="91566" y="8762"/>
                  <a:pt x="105791" y="6858"/>
                  <a:pt x="120649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772412" y="406653"/>
            <a:ext cx="195833" cy="219201"/>
          </a:xfrm>
          <a:custGeom>
            <a:avLst/>
            <a:gdLst>
              <a:gd name="connsiteX0" fmla="*/ 107060 w 195833"/>
              <a:gd name="connsiteY0" fmla="*/ 6858 h 219201"/>
              <a:gd name="connsiteX1" fmla="*/ 148843 w 195833"/>
              <a:gd name="connsiteY1" fmla="*/ 11303 h 219201"/>
              <a:gd name="connsiteX2" fmla="*/ 180212 w 195833"/>
              <a:gd name="connsiteY2" fmla="*/ 20701 h 219201"/>
              <a:gd name="connsiteX3" fmla="*/ 180212 w 195833"/>
              <a:gd name="connsiteY3" fmla="*/ 69977 h 219201"/>
              <a:gd name="connsiteX4" fmla="*/ 174751 w 195833"/>
              <a:gd name="connsiteY4" fmla="*/ 69977 h 219201"/>
              <a:gd name="connsiteX5" fmla="*/ 143128 w 195833"/>
              <a:gd name="connsiteY5" fmla="*/ 54483 h 219201"/>
              <a:gd name="connsiteX6" fmla="*/ 107187 w 195833"/>
              <a:gd name="connsiteY6" fmla="*/ 48386 h 219201"/>
              <a:gd name="connsiteX7" fmla="*/ 81787 w 195833"/>
              <a:gd name="connsiteY7" fmla="*/ 52578 h 219201"/>
              <a:gd name="connsiteX8" fmla="*/ 71500 w 195833"/>
              <a:gd name="connsiteY8" fmla="*/ 64388 h 219201"/>
              <a:gd name="connsiteX9" fmla="*/ 76199 w 195833"/>
              <a:gd name="connsiteY9" fmla="*/ 74930 h 219201"/>
              <a:gd name="connsiteX10" fmla="*/ 98170 w 195833"/>
              <a:gd name="connsiteY10" fmla="*/ 82296 h 219201"/>
              <a:gd name="connsiteX11" fmla="*/ 118744 w 195833"/>
              <a:gd name="connsiteY11" fmla="*/ 85978 h 219201"/>
              <a:gd name="connsiteX12" fmla="*/ 140842 w 195833"/>
              <a:gd name="connsiteY12" fmla="*/ 90551 h 219201"/>
              <a:gd name="connsiteX13" fmla="*/ 177291 w 195833"/>
              <a:gd name="connsiteY13" fmla="*/ 110743 h 219201"/>
              <a:gd name="connsiteX14" fmla="*/ 188975 w 195833"/>
              <a:gd name="connsiteY14" fmla="*/ 145161 h 219201"/>
              <a:gd name="connsiteX15" fmla="*/ 161924 w 195833"/>
              <a:gd name="connsiteY15" fmla="*/ 193802 h 219201"/>
              <a:gd name="connsiteX16" fmla="*/ 88010 w 195833"/>
              <a:gd name="connsiteY16" fmla="*/ 212343 h 219201"/>
              <a:gd name="connsiteX17" fmla="*/ 40766 w 195833"/>
              <a:gd name="connsiteY17" fmla="*/ 207391 h 219201"/>
              <a:gd name="connsiteX18" fmla="*/ 6857 w 195833"/>
              <a:gd name="connsiteY18" fmla="*/ 196723 h 219201"/>
              <a:gd name="connsiteX19" fmla="*/ 6857 w 195833"/>
              <a:gd name="connsiteY19" fmla="*/ 145415 h 219201"/>
              <a:gd name="connsiteX20" fmla="*/ 12572 w 195833"/>
              <a:gd name="connsiteY20" fmla="*/ 145415 h 219201"/>
              <a:gd name="connsiteX21" fmla="*/ 23367 w 195833"/>
              <a:gd name="connsiteY21" fmla="*/ 152527 h 219201"/>
              <a:gd name="connsiteX22" fmla="*/ 40766 w 195833"/>
              <a:gd name="connsiteY22" fmla="*/ 161036 h 219201"/>
              <a:gd name="connsiteX23" fmla="*/ 62864 w 195833"/>
              <a:gd name="connsiteY23" fmla="*/ 167766 h 219201"/>
              <a:gd name="connsiteX24" fmla="*/ 89153 w 195833"/>
              <a:gd name="connsiteY24" fmla="*/ 170687 h 219201"/>
              <a:gd name="connsiteX25" fmla="*/ 116331 w 195833"/>
              <a:gd name="connsiteY25" fmla="*/ 166624 h 219201"/>
              <a:gd name="connsiteX26" fmla="*/ 125221 w 195833"/>
              <a:gd name="connsiteY26" fmla="*/ 154559 h 219201"/>
              <a:gd name="connsiteX27" fmla="*/ 120014 w 195833"/>
              <a:gd name="connsiteY27" fmla="*/ 144272 h 219201"/>
              <a:gd name="connsiteX28" fmla="*/ 100202 w 195833"/>
              <a:gd name="connsiteY28" fmla="*/ 138048 h 219201"/>
              <a:gd name="connsiteX29" fmla="*/ 81406 w 195833"/>
              <a:gd name="connsiteY29" fmla="*/ 134747 h 219201"/>
              <a:gd name="connsiteX30" fmla="*/ 59816 w 195833"/>
              <a:gd name="connsiteY30" fmla="*/ 130302 h 219201"/>
              <a:gd name="connsiteX31" fmla="*/ 20447 w 195833"/>
              <a:gd name="connsiteY31" fmla="*/ 108712 h 219201"/>
              <a:gd name="connsiteX32" fmla="*/ 7619 w 195833"/>
              <a:gd name="connsiteY32" fmla="*/ 72262 h 219201"/>
              <a:gd name="connsiteX33" fmla="*/ 34289 w 195833"/>
              <a:gd name="connsiteY33" fmla="*/ 25527 h 219201"/>
              <a:gd name="connsiteX34" fmla="*/ 107060 w 195833"/>
              <a:gd name="connsiteY34" fmla="*/ 6858 h 219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95833" h="219201">
                <a:moveTo>
                  <a:pt x="107060" y="6858"/>
                </a:moveTo>
                <a:cubicBezTo>
                  <a:pt x="121538" y="6858"/>
                  <a:pt x="135508" y="8255"/>
                  <a:pt x="148843" y="11303"/>
                </a:cubicBezTo>
                <a:cubicBezTo>
                  <a:pt x="162305" y="14224"/>
                  <a:pt x="172719" y="17398"/>
                  <a:pt x="180212" y="20701"/>
                </a:cubicBezTo>
                <a:lnTo>
                  <a:pt x="180212" y="69977"/>
                </a:lnTo>
                <a:lnTo>
                  <a:pt x="174751" y="69977"/>
                </a:lnTo>
                <a:cubicBezTo>
                  <a:pt x="165607" y="63627"/>
                  <a:pt x="155066" y="58420"/>
                  <a:pt x="143128" y="54483"/>
                </a:cubicBezTo>
                <a:cubicBezTo>
                  <a:pt x="131317" y="50418"/>
                  <a:pt x="119379" y="48386"/>
                  <a:pt x="107187" y="48386"/>
                </a:cubicBezTo>
                <a:cubicBezTo>
                  <a:pt x="97154" y="48386"/>
                  <a:pt x="88645" y="49784"/>
                  <a:pt x="81787" y="52578"/>
                </a:cubicBezTo>
                <a:cubicBezTo>
                  <a:pt x="74929" y="55372"/>
                  <a:pt x="71500" y="59309"/>
                  <a:pt x="71500" y="64388"/>
                </a:cubicBezTo>
                <a:cubicBezTo>
                  <a:pt x="71500" y="69087"/>
                  <a:pt x="73024" y="72516"/>
                  <a:pt x="76199" y="74930"/>
                </a:cubicBezTo>
                <a:cubicBezTo>
                  <a:pt x="79247" y="77343"/>
                  <a:pt x="86613" y="79883"/>
                  <a:pt x="98170" y="82296"/>
                </a:cubicBezTo>
                <a:cubicBezTo>
                  <a:pt x="104520" y="83566"/>
                  <a:pt x="111378" y="84836"/>
                  <a:pt x="118744" y="85978"/>
                </a:cubicBezTo>
                <a:cubicBezTo>
                  <a:pt x="126110" y="87248"/>
                  <a:pt x="133476" y="88773"/>
                  <a:pt x="140842" y="90551"/>
                </a:cubicBezTo>
                <a:cubicBezTo>
                  <a:pt x="157225" y="94868"/>
                  <a:pt x="169417" y="101600"/>
                  <a:pt x="177291" y="110743"/>
                </a:cubicBezTo>
                <a:cubicBezTo>
                  <a:pt x="185038" y="120015"/>
                  <a:pt x="188975" y="131444"/>
                  <a:pt x="188975" y="145161"/>
                </a:cubicBezTo>
                <a:cubicBezTo>
                  <a:pt x="188975" y="165354"/>
                  <a:pt x="179958" y="181483"/>
                  <a:pt x="161924" y="193802"/>
                </a:cubicBezTo>
                <a:cubicBezTo>
                  <a:pt x="143890" y="206121"/>
                  <a:pt x="119252" y="212343"/>
                  <a:pt x="88010" y="212343"/>
                </a:cubicBezTo>
                <a:cubicBezTo>
                  <a:pt x="70611" y="212343"/>
                  <a:pt x="54863" y="210693"/>
                  <a:pt x="40766" y="207391"/>
                </a:cubicBezTo>
                <a:cubicBezTo>
                  <a:pt x="26669" y="204216"/>
                  <a:pt x="15366" y="200660"/>
                  <a:pt x="6857" y="196723"/>
                </a:cubicBezTo>
                <a:lnTo>
                  <a:pt x="6857" y="145415"/>
                </a:lnTo>
                <a:lnTo>
                  <a:pt x="12572" y="145415"/>
                </a:lnTo>
                <a:cubicBezTo>
                  <a:pt x="15620" y="147574"/>
                  <a:pt x="19303" y="149986"/>
                  <a:pt x="23367" y="152527"/>
                </a:cubicBezTo>
                <a:cubicBezTo>
                  <a:pt x="27431" y="155193"/>
                  <a:pt x="33273" y="157987"/>
                  <a:pt x="40766" y="161036"/>
                </a:cubicBezTo>
                <a:cubicBezTo>
                  <a:pt x="47243" y="163575"/>
                  <a:pt x="54609" y="165862"/>
                  <a:pt x="62864" y="167766"/>
                </a:cubicBezTo>
                <a:cubicBezTo>
                  <a:pt x="70992" y="169672"/>
                  <a:pt x="79755" y="170687"/>
                  <a:pt x="89153" y="170687"/>
                </a:cubicBezTo>
                <a:cubicBezTo>
                  <a:pt x="101472" y="170687"/>
                  <a:pt x="110489" y="169291"/>
                  <a:pt x="116331" y="166624"/>
                </a:cubicBezTo>
                <a:cubicBezTo>
                  <a:pt x="122300" y="163956"/>
                  <a:pt x="125221" y="159893"/>
                  <a:pt x="125221" y="154559"/>
                </a:cubicBezTo>
                <a:cubicBezTo>
                  <a:pt x="125221" y="149860"/>
                  <a:pt x="123443" y="146431"/>
                  <a:pt x="120014" y="144272"/>
                </a:cubicBezTo>
                <a:cubicBezTo>
                  <a:pt x="116585" y="142112"/>
                  <a:pt x="109981" y="140081"/>
                  <a:pt x="100202" y="138048"/>
                </a:cubicBezTo>
                <a:cubicBezTo>
                  <a:pt x="95630" y="137033"/>
                  <a:pt x="89407" y="135890"/>
                  <a:pt x="81406" y="134747"/>
                </a:cubicBezTo>
                <a:cubicBezTo>
                  <a:pt x="73532" y="133477"/>
                  <a:pt x="66293" y="132080"/>
                  <a:pt x="59816" y="130302"/>
                </a:cubicBezTo>
                <a:cubicBezTo>
                  <a:pt x="42163" y="125603"/>
                  <a:pt x="29082" y="118491"/>
                  <a:pt x="20447" y="108712"/>
                </a:cubicBezTo>
                <a:cubicBezTo>
                  <a:pt x="11937" y="98933"/>
                  <a:pt x="7619" y="86741"/>
                  <a:pt x="7619" y="72262"/>
                </a:cubicBezTo>
                <a:cubicBezTo>
                  <a:pt x="7619" y="53466"/>
                  <a:pt x="16509" y="37846"/>
                  <a:pt x="34289" y="25527"/>
                </a:cubicBezTo>
                <a:cubicBezTo>
                  <a:pt x="52069" y="13081"/>
                  <a:pt x="76326" y="6858"/>
                  <a:pt x="10706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265682" y="406653"/>
            <a:ext cx="209296" cy="213741"/>
          </a:xfrm>
          <a:custGeom>
            <a:avLst/>
            <a:gdLst>
              <a:gd name="connsiteX0" fmla="*/ 135382 w 209296"/>
              <a:gd name="connsiteY0" fmla="*/ 6858 h 213741"/>
              <a:gd name="connsiteX1" fmla="*/ 184658 w 209296"/>
              <a:gd name="connsiteY1" fmla="*/ 25273 h 213741"/>
              <a:gd name="connsiteX2" fmla="*/ 202438 w 209296"/>
              <a:gd name="connsiteY2" fmla="*/ 80136 h 213741"/>
              <a:gd name="connsiteX3" fmla="*/ 202438 w 209296"/>
              <a:gd name="connsiteY3" fmla="*/ 206883 h 213741"/>
              <a:gd name="connsiteX4" fmla="*/ 139827 w 209296"/>
              <a:gd name="connsiteY4" fmla="*/ 206883 h 213741"/>
              <a:gd name="connsiteX5" fmla="*/ 139827 w 209296"/>
              <a:gd name="connsiteY5" fmla="*/ 110362 h 213741"/>
              <a:gd name="connsiteX6" fmla="*/ 138684 w 209296"/>
              <a:gd name="connsiteY6" fmla="*/ 86867 h 213741"/>
              <a:gd name="connsiteX7" fmla="*/ 134493 w 209296"/>
              <a:gd name="connsiteY7" fmla="*/ 69596 h 213741"/>
              <a:gd name="connsiteX8" fmla="*/ 124333 w 209296"/>
              <a:gd name="connsiteY8" fmla="*/ 60197 h 213741"/>
              <a:gd name="connsiteX9" fmla="*/ 105664 w 209296"/>
              <a:gd name="connsiteY9" fmla="*/ 57277 h 213741"/>
              <a:gd name="connsiteX10" fmla="*/ 88391 w 209296"/>
              <a:gd name="connsiteY10" fmla="*/ 60071 h 213741"/>
              <a:gd name="connsiteX11" fmla="*/ 69469 w 209296"/>
              <a:gd name="connsiteY11" fmla="*/ 68961 h 213741"/>
              <a:gd name="connsiteX12" fmla="*/ 69469 w 209296"/>
              <a:gd name="connsiteY12" fmla="*/ 206883 h 213741"/>
              <a:gd name="connsiteX13" fmla="*/ 6858 w 209296"/>
              <a:gd name="connsiteY13" fmla="*/ 206883 h 213741"/>
              <a:gd name="connsiteX14" fmla="*/ 6858 w 209296"/>
              <a:gd name="connsiteY14" fmla="*/ 12192 h 213741"/>
              <a:gd name="connsiteX15" fmla="*/ 69469 w 209296"/>
              <a:gd name="connsiteY15" fmla="*/ 12192 h 213741"/>
              <a:gd name="connsiteX16" fmla="*/ 69469 w 209296"/>
              <a:gd name="connsiteY16" fmla="*/ 33655 h 213741"/>
              <a:gd name="connsiteX17" fmla="*/ 101346 w 209296"/>
              <a:gd name="connsiteY17" fmla="*/ 13716 h 213741"/>
              <a:gd name="connsiteX18" fmla="*/ 135382 w 209296"/>
              <a:gd name="connsiteY18" fmla="*/ 6858 h 213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9296" h="213741">
                <a:moveTo>
                  <a:pt x="135382" y="6858"/>
                </a:moveTo>
                <a:cubicBezTo>
                  <a:pt x="156464" y="6858"/>
                  <a:pt x="172847" y="12954"/>
                  <a:pt x="184658" y="25273"/>
                </a:cubicBezTo>
                <a:cubicBezTo>
                  <a:pt x="196469" y="37465"/>
                  <a:pt x="202438" y="55753"/>
                  <a:pt x="202438" y="80136"/>
                </a:cubicBezTo>
                <a:lnTo>
                  <a:pt x="202438" y="206883"/>
                </a:lnTo>
                <a:lnTo>
                  <a:pt x="139827" y="206883"/>
                </a:lnTo>
                <a:lnTo>
                  <a:pt x="139827" y="110362"/>
                </a:lnTo>
                <a:cubicBezTo>
                  <a:pt x="139827" y="102489"/>
                  <a:pt x="139446" y="94615"/>
                  <a:pt x="138684" y="86867"/>
                </a:cubicBezTo>
                <a:cubicBezTo>
                  <a:pt x="137795" y="78993"/>
                  <a:pt x="136398" y="73278"/>
                  <a:pt x="134493" y="69596"/>
                </a:cubicBezTo>
                <a:cubicBezTo>
                  <a:pt x="132207" y="65278"/>
                  <a:pt x="128778" y="62230"/>
                  <a:pt x="124333" y="60197"/>
                </a:cubicBezTo>
                <a:cubicBezTo>
                  <a:pt x="119888" y="58293"/>
                  <a:pt x="113665" y="57277"/>
                  <a:pt x="105664" y="57277"/>
                </a:cubicBezTo>
                <a:cubicBezTo>
                  <a:pt x="100076" y="57277"/>
                  <a:pt x="94234" y="58166"/>
                  <a:pt x="88391" y="60071"/>
                </a:cubicBezTo>
                <a:cubicBezTo>
                  <a:pt x="82550" y="61975"/>
                  <a:pt x="76327" y="64897"/>
                  <a:pt x="69469" y="68961"/>
                </a:cubicBezTo>
                <a:lnTo>
                  <a:pt x="69469" y="206883"/>
                </a:lnTo>
                <a:lnTo>
                  <a:pt x="6858" y="206883"/>
                </a:lnTo>
                <a:lnTo>
                  <a:pt x="6858" y="12192"/>
                </a:lnTo>
                <a:lnTo>
                  <a:pt x="69469" y="12192"/>
                </a:lnTo>
                <a:lnTo>
                  <a:pt x="69469" y="33655"/>
                </a:lnTo>
                <a:cubicBezTo>
                  <a:pt x="80518" y="25018"/>
                  <a:pt x="91186" y="18415"/>
                  <a:pt x="101346" y="13716"/>
                </a:cubicBezTo>
                <a:cubicBezTo>
                  <a:pt x="111633" y="9143"/>
                  <a:pt x="122936" y="6858"/>
                  <a:pt x="13538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522849" y="406400"/>
            <a:ext cx="208152" cy="219201"/>
          </a:xfrm>
          <a:custGeom>
            <a:avLst/>
            <a:gdLst>
              <a:gd name="connsiteX0" fmla="*/ 100710 w 208152"/>
              <a:gd name="connsiteY0" fmla="*/ 6858 h 219201"/>
              <a:gd name="connsiteX1" fmla="*/ 177545 w 208152"/>
              <a:gd name="connsiteY1" fmla="*/ 23240 h 219201"/>
              <a:gd name="connsiteX2" fmla="*/ 201295 w 208152"/>
              <a:gd name="connsiteY2" fmla="*/ 74675 h 219201"/>
              <a:gd name="connsiteX3" fmla="*/ 201295 w 208152"/>
              <a:gd name="connsiteY3" fmla="*/ 207136 h 219201"/>
              <a:gd name="connsiteX4" fmla="*/ 139319 w 208152"/>
              <a:gd name="connsiteY4" fmla="*/ 207136 h 219201"/>
              <a:gd name="connsiteX5" fmla="*/ 139319 w 208152"/>
              <a:gd name="connsiteY5" fmla="*/ 186562 h 219201"/>
              <a:gd name="connsiteX6" fmla="*/ 126872 w 208152"/>
              <a:gd name="connsiteY6" fmla="*/ 195706 h 219201"/>
              <a:gd name="connsiteX7" fmla="*/ 112776 w 208152"/>
              <a:gd name="connsiteY7" fmla="*/ 204216 h 219201"/>
              <a:gd name="connsiteX8" fmla="*/ 93726 w 208152"/>
              <a:gd name="connsiteY8" fmla="*/ 210439 h 219201"/>
              <a:gd name="connsiteX9" fmla="*/ 72135 w 208152"/>
              <a:gd name="connsiteY9" fmla="*/ 212343 h 219201"/>
              <a:gd name="connsiteX10" fmla="*/ 25653 w 208152"/>
              <a:gd name="connsiteY10" fmla="*/ 195198 h 219201"/>
              <a:gd name="connsiteX11" fmla="*/ 6858 w 208152"/>
              <a:gd name="connsiteY11" fmla="*/ 151384 h 219201"/>
              <a:gd name="connsiteX12" fmla="*/ 16383 w 208152"/>
              <a:gd name="connsiteY12" fmla="*/ 116459 h 219201"/>
              <a:gd name="connsiteX13" fmla="*/ 43434 w 208152"/>
              <a:gd name="connsiteY13" fmla="*/ 95122 h 219201"/>
              <a:gd name="connsiteX14" fmla="*/ 86486 w 208152"/>
              <a:gd name="connsiteY14" fmla="*/ 84074 h 219201"/>
              <a:gd name="connsiteX15" fmla="*/ 139700 w 208152"/>
              <a:gd name="connsiteY15" fmla="*/ 79247 h 219201"/>
              <a:gd name="connsiteX16" fmla="*/ 139700 w 208152"/>
              <a:gd name="connsiteY16" fmla="*/ 78231 h 219201"/>
              <a:gd name="connsiteX17" fmla="*/ 126491 w 208152"/>
              <a:gd name="connsiteY17" fmla="*/ 55879 h 219201"/>
              <a:gd name="connsiteX18" fmla="*/ 87630 w 208152"/>
              <a:gd name="connsiteY18" fmla="*/ 49784 h 219201"/>
              <a:gd name="connsiteX19" fmla="*/ 54736 w 208152"/>
              <a:gd name="connsiteY19" fmla="*/ 55244 h 219201"/>
              <a:gd name="connsiteX20" fmla="*/ 29591 w 208152"/>
              <a:gd name="connsiteY20" fmla="*/ 63627 h 219201"/>
              <a:gd name="connsiteX21" fmla="*/ 23876 w 208152"/>
              <a:gd name="connsiteY21" fmla="*/ 63627 h 219201"/>
              <a:gd name="connsiteX22" fmla="*/ 23876 w 208152"/>
              <a:gd name="connsiteY22" fmla="*/ 16636 h 219201"/>
              <a:gd name="connsiteX23" fmla="*/ 56007 w 208152"/>
              <a:gd name="connsiteY23" fmla="*/ 10413 h 219201"/>
              <a:gd name="connsiteX24" fmla="*/ 100710 w 208152"/>
              <a:gd name="connsiteY24" fmla="*/ 6858 h 219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8152" h="219201">
                <a:moveTo>
                  <a:pt x="100710" y="6858"/>
                </a:moveTo>
                <a:cubicBezTo>
                  <a:pt x="136144" y="6858"/>
                  <a:pt x="161798" y="12318"/>
                  <a:pt x="177545" y="23240"/>
                </a:cubicBezTo>
                <a:cubicBezTo>
                  <a:pt x="193421" y="34290"/>
                  <a:pt x="201295" y="51308"/>
                  <a:pt x="201295" y="74675"/>
                </a:cubicBezTo>
                <a:lnTo>
                  <a:pt x="201295" y="207136"/>
                </a:lnTo>
                <a:lnTo>
                  <a:pt x="139319" y="207136"/>
                </a:lnTo>
                <a:lnTo>
                  <a:pt x="139319" y="186562"/>
                </a:lnTo>
                <a:cubicBezTo>
                  <a:pt x="136016" y="189102"/>
                  <a:pt x="131826" y="192150"/>
                  <a:pt x="126872" y="195706"/>
                </a:cubicBezTo>
                <a:cubicBezTo>
                  <a:pt x="121920" y="199262"/>
                  <a:pt x="117221" y="202184"/>
                  <a:pt x="112776" y="204216"/>
                </a:cubicBezTo>
                <a:cubicBezTo>
                  <a:pt x="106680" y="207009"/>
                  <a:pt x="100330" y="209041"/>
                  <a:pt x="93726" y="210439"/>
                </a:cubicBezTo>
                <a:cubicBezTo>
                  <a:pt x="87122" y="211709"/>
                  <a:pt x="80010" y="212343"/>
                  <a:pt x="72135" y="212343"/>
                </a:cubicBezTo>
                <a:cubicBezTo>
                  <a:pt x="53594" y="212343"/>
                  <a:pt x="38100" y="206628"/>
                  <a:pt x="25653" y="195198"/>
                </a:cubicBezTo>
                <a:cubicBezTo>
                  <a:pt x="13080" y="183768"/>
                  <a:pt x="6858" y="169164"/>
                  <a:pt x="6858" y="151384"/>
                </a:cubicBezTo>
                <a:cubicBezTo>
                  <a:pt x="6858" y="137159"/>
                  <a:pt x="10033" y="125475"/>
                  <a:pt x="16383" y="116459"/>
                </a:cubicBezTo>
                <a:cubicBezTo>
                  <a:pt x="22733" y="107441"/>
                  <a:pt x="31750" y="100329"/>
                  <a:pt x="43434" y="95122"/>
                </a:cubicBezTo>
                <a:cubicBezTo>
                  <a:pt x="54991" y="89916"/>
                  <a:pt x="69341" y="86232"/>
                  <a:pt x="86486" y="84074"/>
                </a:cubicBezTo>
                <a:cubicBezTo>
                  <a:pt x="103632" y="81915"/>
                  <a:pt x="121284" y="80264"/>
                  <a:pt x="139700" y="79247"/>
                </a:cubicBezTo>
                <a:lnTo>
                  <a:pt x="139700" y="78231"/>
                </a:lnTo>
                <a:cubicBezTo>
                  <a:pt x="139700" y="67436"/>
                  <a:pt x="135254" y="59943"/>
                  <a:pt x="126491" y="55879"/>
                </a:cubicBezTo>
                <a:cubicBezTo>
                  <a:pt x="117729" y="51816"/>
                  <a:pt x="104775" y="49784"/>
                  <a:pt x="87630" y="49784"/>
                </a:cubicBezTo>
                <a:cubicBezTo>
                  <a:pt x="77342" y="49784"/>
                  <a:pt x="66421" y="51561"/>
                  <a:pt x="54736" y="55244"/>
                </a:cubicBezTo>
                <a:cubicBezTo>
                  <a:pt x="43053" y="58800"/>
                  <a:pt x="34671" y="61594"/>
                  <a:pt x="29591" y="63627"/>
                </a:cubicBezTo>
                <a:lnTo>
                  <a:pt x="23876" y="63627"/>
                </a:lnTo>
                <a:lnTo>
                  <a:pt x="23876" y="16636"/>
                </a:lnTo>
                <a:cubicBezTo>
                  <a:pt x="30480" y="14859"/>
                  <a:pt x="41148" y="12827"/>
                  <a:pt x="56007" y="10413"/>
                </a:cubicBezTo>
                <a:cubicBezTo>
                  <a:pt x="70865" y="8128"/>
                  <a:pt x="85725" y="6858"/>
                  <a:pt x="1007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3883025" y="406400"/>
            <a:ext cx="208152" cy="219201"/>
          </a:xfrm>
          <a:custGeom>
            <a:avLst/>
            <a:gdLst>
              <a:gd name="connsiteX0" fmla="*/ 100710 w 208152"/>
              <a:gd name="connsiteY0" fmla="*/ 6858 h 219201"/>
              <a:gd name="connsiteX1" fmla="*/ 177546 w 208152"/>
              <a:gd name="connsiteY1" fmla="*/ 23240 h 219201"/>
              <a:gd name="connsiteX2" fmla="*/ 201295 w 208152"/>
              <a:gd name="connsiteY2" fmla="*/ 74675 h 219201"/>
              <a:gd name="connsiteX3" fmla="*/ 201295 w 208152"/>
              <a:gd name="connsiteY3" fmla="*/ 207136 h 219201"/>
              <a:gd name="connsiteX4" fmla="*/ 139319 w 208152"/>
              <a:gd name="connsiteY4" fmla="*/ 207136 h 219201"/>
              <a:gd name="connsiteX5" fmla="*/ 139319 w 208152"/>
              <a:gd name="connsiteY5" fmla="*/ 186562 h 219201"/>
              <a:gd name="connsiteX6" fmla="*/ 126873 w 208152"/>
              <a:gd name="connsiteY6" fmla="*/ 195706 h 219201"/>
              <a:gd name="connsiteX7" fmla="*/ 112776 w 208152"/>
              <a:gd name="connsiteY7" fmla="*/ 204216 h 219201"/>
              <a:gd name="connsiteX8" fmla="*/ 93726 w 208152"/>
              <a:gd name="connsiteY8" fmla="*/ 210439 h 219201"/>
              <a:gd name="connsiteX9" fmla="*/ 72135 w 208152"/>
              <a:gd name="connsiteY9" fmla="*/ 212343 h 219201"/>
              <a:gd name="connsiteX10" fmla="*/ 25654 w 208152"/>
              <a:gd name="connsiteY10" fmla="*/ 195198 h 219201"/>
              <a:gd name="connsiteX11" fmla="*/ 6858 w 208152"/>
              <a:gd name="connsiteY11" fmla="*/ 151384 h 219201"/>
              <a:gd name="connsiteX12" fmla="*/ 16383 w 208152"/>
              <a:gd name="connsiteY12" fmla="*/ 116459 h 219201"/>
              <a:gd name="connsiteX13" fmla="*/ 43434 w 208152"/>
              <a:gd name="connsiteY13" fmla="*/ 95122 h 219201"/>
              <a:gd name="connsiteX14" fmla="*/ 86486 w 208152"/>
              <a:gd name="connsiteY14" fmla="*/ 84074 h 219201"/>
              <a:gd name="connsiteX15" fmla="*/ 139700 w 208152"/>
              <a:gd name="connsiteY15" fmla="*/ 79247 h 219201"/>
              <a:gd name="connsiteX16" fmla="*/ 139700 w 208152"/>
              <a:gd name="connsiteY16" fmla="*/ 78231 h 219201"/>
              <a:gd name="connsiteX17" fmla="*/ 126492 w 208152"/>
              <a:gd name="connsiteY17" fmla="*/ 55879 h 219201"/>
              <a:gd name="connsiteX18" fmla="*/ 87629 w 208152"/>
              <a:gd name="connsiteY18" fmla="*/ 49784 h 219201"/>
              <a:gd name="connsiteX19" fmla="*/ 54736 w 208152"/>
              <a:gd name="connsiteY19" fmla="*/ 55244 h 219201"/>
              <a:gd name="connsiteX20" fmla="*/ 29590 w 208152"/>
              <a:gd name="connsiteY20" fmla="*/ 63627 h 219201"/>
              <a:gd name="connsiteX21" fmla="*/ 23876 w 208152"/>
              <a:gd name="connsiteY21" fmla="*/ 63627 h 219201"/>
              <a:gd name="connsiteX22" fmla="*/ 23876 w 208152"/>
              <a:gd name="connsiteY22" fmla="*/ 16636 h 219201"/>
              <a:gd name="connsiteX23" fmla="*/ 56007 w 208152"/>
              <a:gd name="connsiteY23" fmla="*/ 10413 h 219201"/>
              <a:gd name="connsiteX24" fmla="*/ 100710 w 208152"/>
              <a:gd name="connsiteY24" fmla="*/ 6858 h 219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8152" h="219201">
                <a:moveTo>
                  <a:pt x="100710" y="6858"/>
                </a:moveTo>
                <a:cubicBezTo>
                  <a:pt x="136144" y="6858"/>
                  <a:pt x="161797" y="12318"/>
                  <a:pt x="177546" y="23240"/>
                </a:cubicBezTo>
                <a:cubicBezTo>
                  <a:pt x="193420" y="34290"/>
                  <a:pt x="201295" y="51308"/>
                  <a:pt x="201295" y="74675"/>
                </a:cubicBezTo>
                <a:lnTo>
                  <a:pt x="201295" y="207136"/>
                </a:lnTo>
                <a:lnTo>
                  <a:pt x="139319" y="207136"/>
                </a:lnTo>
                <a:lnTo>
                  <a:pt x="139319" y="186562"/>
                </a:lnTo>
                <a:cubicBezTo>
                  <a:pt x="136016" y="189102"/>
                  <a:pt x="131826" y="192150"/>
                  <a:pt x="126873" y="195706"/>
                </a:cubicBezTo>
                <a:cubicBezTo>
                  <a:pt x="121919" y="199262"/>
                  <a:pt x="117220" y="202184"/>
                  <a:pt x="112776" y="204216"/>
                </a:cubicBezTo>
                <a:cubicBezTo>
                  <a:pt x="106679" y="207009"/>
                  <a:pt x="100329" y="209041"/>
                  <a:pt x="93726" y="210439"/>
                </a:cubicBezTo>
                <a:cubicBezTo>
                  <a:pt x="87122" y="211709"/>
                  <a:pt x="80009" y="212343"/>
                  <a:pt x="72135" y="212343"/>
                </a:cubicBezTo>
                <a:cubicBezTo>
                  <a:pt x="53594" y="212343"/>
                  <a:pt x="38100" y="206628"/>
                  <a:pt x="25654" y="195198"/>
                </a:cubicBezTo>
                <a:cubicBezTo>
                  <a:pt x="13080" y="183768"/>
                  <a:pt x="6858" y="169164"/>
                  <a:pt x="6858" y="151384"/>
                </a:cubicBezTo>
                <a:cubicBezTo>
                  <a:pt x="6858" y="137159"/>
                  <a:pt x="10033" y="125475"/>
                  <a:pt x="16383" y="116459"/>
                </a:cubicBezTo>
                <a:cubicBezTo>
                  <a:pt x="22733" y="107441"/>
                  <a:pt x="31750" y="100329"/>
                  <a:pt x="43434" y="95122"/>
                </a:cubicBezTo>
                <a:cubicBezTo>
                  <a:pt x="54990" y="89916"/>
                  <a:pt x="69342" y="86232"/>
                  <a:pt x="86486" y="84074"/>
                </a:cubicBezTo>
                <a:cubicBezTo>
                  <a:pt x="103632" y="81915"/>
                  <a:pt x="121284" y="80264"/>
                  <a:pt x="139700" y="79247"/>
                </a:cubicBezTo>
                <a:lnTo>
                  <a:pt x="139700" y="78231"/>
                </a:lnTo>
                <a:cubicBezTo>
                  <a:pt x="139700" y="67436"/>
                  <a:pt x="135254" y="59943"/>
                  <a:pt x="126492" y="55879"/>
                </a:cubicBezTo>
                <a:cubicBezTo>
                  <a:pt x="117728" y="51816"/>
                  <a:pt x="104775" y="49784"/>
                  <a:pt x="87629" y="49784"/>
                </a:cubicBezTo>
                <a:cubicBezTo>
                  <a:pt x="77342" y="49784"/>
                  <a:pt x="66420" y="51561"/>
                  <a:pt x="54736" y="55244"/>
                </a:cubicBezTo>
                <a:cubicBezTo>
                  <a:pt x="43053" y="58800"/>
                  <a:pt x="34670" y="61594"/>
                  <a:pt x="29590" y="63627"/>
                </a:cubicBezTo>
                <a:lnTo>
                  <a:pt x="23876" y="63627"/>
                </a:lnTo>
                <a:lnTo>
                  <a:pt x="23876" y="16636"/>
                </a:lnTo>
                <a:cubicBezTo>
                  <a:pt x="30479" y="14859"/>
                  <a:pt x="41147" y="12827"/>
                  <a:pt x="56007" y="10413"/>
                </a:cubicBezTo>
                <a:cubicBezTo>
                  <a:pt x="70865" y="8128"/>
                  <a:pt x="85725" y="6858"/>
                  <a:pt x="1007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3245993" y="406400"/>
            <a:ext cx="208152" cy="219201"/>
          </a:xfrm>
          <a:custGeom>
            <a:avLst/>
            <a:gdLst>
              <a:gd name="connsiteX0" fmla="*/ 100710 w 208152"/>
              <a:gd name="connsiteY0" fmla="*/ 6858 h 219201"/>
              <a:gd name="connsiteX1" fmla="*/ 177545 w 208152"/>
              <a:gd name="connsiteY1" fmla="*/ 23240 h 219201"/>
              <a:gd name="connsiteX2" fmla="*/ 201294 w 208152"/>
              <a:gd name="connsiteY2" fmla="*/ 74675 h 219201"/>
              <a:gd name="connsiteX3" fmla="*/ 201294 w 208152"/>
              <a:gd name="connsiteY3" fmla="*/ 207136 h 219201"/>
              <a:gd name="connsiteX4" fmla="*/ 139318 w 208152"/>
              <a:gd name="connsiteY4" fmla="*/ 207136 h 219201"/>
              <a:gd name="connsiteX5" fmla="*/ 139318 w 208152"/>
              <a:gd name="connsiteY5" fmla="*/ 186562 h 219201"/>
              <a:gd name="connsiteX6" fmla="*/ 126872 w 208152"/>
              <a:gd name="connsiteY6" fmla="*/ 195706 h 219201"/>
              <a:gd name="connsiteX7" fmla="*/ 112775 w 208152"/>
              <a:gd name="connsiteY7" fmla="*/ 204216 h 219201"/>
              <a:gd name="connsiteX8" fmla="*/ 93725 w 208152"/>
              <a:gd name="connsiteY8" fmla="*/ 210439 h 219201"/>
              <a:gd name="connsiteX9" fmla="*/ 72136 w 208152"/>
              <a:gd name="connsiteY9" fmla="*/ 212343 h 219201"/>
              <a:gd name="connsiteX10" fmla="*/ 25654 w 208152"/>
              <a:gd name="connsiteY10" fmla="*/ 195198 h 219201"/>
              <a:gd name="connsiteX11" fmla="*/ 6857 w 208152"/>
              <a:gd name="connsiteY11" fmla="*/ 151384 h 219201"/>
              <a:gd name="connsiteX12" fmla="*/ 16382 w 208152"/>
              <a:gd name="connsiteY12" fmla="*/ 116459 h 219201"/>
              <a:gd name="connsiteX13" fmla="*/ 43433 w 208152"/>
              <a:gd name="connsiteY13" fmla="*/ 95122 h 219201"/>
              <a:gd name="connsiteX14" fmla="*/ 86486 w 208152"/>
              <a:gd name="connsiteY14" fmla="*/ 84074 h 219201"/>
              <a:gd name="connsiteX15" fmla="*/ 139699 w 208152"/>
              <a:gd name="connsiteY15" fmla="*/ 79247 h 219201"/>
              <a:gd name="connsiteX16" fmla="*/ 139699 w 208152"/>
              <a:gd name="connsiteY16" fmla="*/ 78231 h 219201"/>
              <a:gd name="connsiteX17" fmla="*/ 126491 w 208152"/>
              <a:gd name="connsiteY17" fmla="*/ 55879 h 219201"/>
              <a:gd name="connsiteX18" fmla="*/ 87629 w 208152"/>
              <a:gd name="connsiteY18" fmla="*/ 49784 h 219201"/>
              <a:gd name="connsiteX19" fmla="*/ 54736 w 208152"/>
              <a:gd name="connsiteY19" fmla="*/ 55244 h 219201"/>
              <a:gd name="connsiteX20" fmla="*/ 29590 w 208152"/>
              <a:gd name="connsiteY20" fmla="*/ 63627 h 219201"/>
              <a:gd name="connsiteX21" fmla="*/ 23875 w 208152"/>
              <a:gd name="connsiteY21" fmla="*/ 63627 h 219201"/>
              <a:gd name="connsiteX22" fmla="*/ 23875 w 208152"/>
              <a:gd name="connsiteY22" fmla="*/ 16636 h 219201"/>
              <a:gd name="connsiteX23" fmla="*/ 56006 w 208152"/>
              <a:gd name="connsiteY23" fmla="*/ 10413 h 219201"/>
              <a:gd name="connsiteX24" fmla="*/ 100710 w 208152"/>
              <a:gd name="connsiteY24" fmla="*/ 6858 h 219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8152" h="219201">
                <a:moveTo>
                  <a:pt x="100710" y="6858"/>
                </a:moveTo>
                <a:cubicBezTo>
                  <a:pt x="136143" y="6858"/>
                  <a:pt x="161797" y="12318"/>
                  <a:pt x="177545" y="23240"/>
                </a:cubicBezTo>
                <a:cubicBezTo>
                  <a:pt x="193420" y="34290"/>
                  <a:pt x="201294" y="51308"/>
                  <a:pt x="201294" y="74675"/>
                </a:cubicBezTo>
                <a:lnTo>
                  <a:pt x="201294" y="207136"/>
                </a:lnTo>
                <a:lnTo>
                  <a:pt x="139318" y="207136"/>
                </a:lnTo>
                <a:lnTo>
                  <a:pt x="139318" y="186562"/>
                </a:lnTo>
                <a:cubicBezTo>
                  <a:pt x="136016" y="189102"/>
                  <a:pt x="131825" y="192150"/>
                  <a:pt x="126872" y="195706"/>
                </a:cubicBezTo>
                <a:cubicBezTo>
                  <a:pt x="121919" y="199262"/>
                  <a:pt x="117220" y="202184"/>
                  <a:pt x="112775" y="204216"/>
                </a:cubicBezTo>
                <a:cubicBezTo>
                  <a:pt x="106679" y="207009"/>
                  <a:pt x="100329" y="209041"/>
                  <a:pt x="93725" y="210439"/>
                </a:cubicBezTo>
                <a:cubicBezTo>
                  <a:pt x="87121" y="211709"/>
                  <a:pt x="80009" y="212343"/>
                  <a:pt x="72136" y="212343"/>
                </a:cubicBezTo>
                <a:cubicBezTo>
                  <a:pt x="53593" y="212343"/>
                  <a:pt x="38099" y="206628"/>
                  <a:pt x="25654" y="195198"/>
                </a:cubicBezTo>
                <a:cubicBezTo>
                  <a:pt x="13080" y="183768"/>
                  <a:pt x="6857" y="169164"/>
                  <a:pt x="6857" y="151384"/>
                </a:cubicBezTo>
                <a:cubicBezTo>
                  <a:pt x="6857" y="137159"/>
                  <a:pt x="10032" y="125475"/>
                  <a:pt x="16382" y="116459"/>
                </a:cubicBezTo>
                <a:cubicBezTo>
                  <a:pt x="22732" y="107441"/>
                  <a:pt x="31749" y="100329"/>
                  <a:pt x="43433" y="95122"/>
                </a:cubicBezTo>
                <a:cubicBezTo>
                  <a:pt x="54990" y="89916"/>
                  <a:pt x="69341" y="86232"/>
                  <a:pt x="86486" y="84074"/>
                </a:cubicBezTo>
                <a:cubicBezTo>
                  <a:pt x="103631" y="81915"/>
                  <a:pt x="121285" y="80264"/>
                  <a:pt x="139699" y="79247"/>
                </a:cubicBezTo>
                <a:lnTo>
                  <a:pt x="139699" y="78231"/>
                </a:lnTo>
                <a:cubicBezTo>
                  <a:pt x="139699" y="67436"/>
                  <a:pt x="135255" y="59943"/>
                  <a:pt x="126491" y="55879"/>
                </a:cubicBezTo>
                <a:cubicBezTo>
                  <a:pt x="117728" y="51816"/>
                  <a:pt x="104774" y="49784"/>
                  <a:pt x="87629" y="49784"/>
                </a:cubicBezTo>
                <a:cubicBezTo>
                  <a:pt x="77342" y="49784"/>
                  <a:pt x="66420" y="51561"/>
                  <a:pt x="54736" y="55244"/>
                </a:cubicBezTo>
                <a:cubicBezTo>
                  <a:pt x="43052" y="58800"/>
                  <a:pt x="34670" y="61594"/>
                  <a:pt x="29590" y="63627"/>
                </a:cubicBezTo>
                <a:lnTo>
                  <a:pt x="23875" y="63627"/>
                </a:lnTo>
                <a:lnTo>
                  <a:pt x="23875" y="16636"/>
                </a:lnTo>
                <a:cubicBezTo>
                  <a:pt x="30479" y="14859"/>
                  <a:pt x="41147" y="12827"/>
                  <a:pt x="56006" y="10413"/>
                </a:cubicBezTo>
                <a:cubicBezTo>
                  <a:pt x="70866" y="8128"/>
                  <a:pt x="85724" y="6858"/>
                  <a:pt x="1007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2593721" y="406400"/>
            <a:ext cx="208152" cy="219201"/>
          </a:xfrm>
          <a:custGeom>
            <a:avLst/>
            <a:gdLst>
              <a:gd name="connsiteX0" fmla="*/ 100710 w 208152"/>
              <a:gd name="connsiteY0" fmla="*/ 6858 h 219201"/>
              <a:gd name="connsiteX1" fmla="*/ 177545 w 208152"/>
              <a:gd name="connsiteY1" fmla="*/ 23240 h 219201"/>
              <a:gd name="connsiteX2" fmla="*/ 201294 w 208152"/>
              <a:gd name="connsiteY2" fmla="*/ 74675 h 219201"/>
              <a:gd name="connsiteX3" fmla="*/ 201294 w 208152"/>
              <a:gd name="connsiteY3" fmla="*/ 207136 h 219201"/>
              <a:gd name="connsiteX4" fmla="*/ 139318 w 208152"/>
              <a:gd name="connsiteY4" fmla="*/ 207136 h 219201"/>
              <a:gd name="connsiteX5" fmla="*/ 139318 w 208152"/>
              <a:gd name="connsiteY5" fmla="*/ 186562 h 219201"/>
              <a:gd name="connsiteX6" fmla="*/ 126872 w 208152"/>
              <a:gd name="connsiteY6" fmla="*/ 195706 h 219201"/>
              <a:gd name="connsiteX7" fmla="*/ 112775 w 208152"/>
              <a:gd name="connsiteY7" fmla="*/ 204216 h 219201"/>
              <a:gd name="connsiteX8" fmla="*/ 93725 w 208152"/>
              <a:gd name="connsiteY8" fmla="*/ 210439 h 219201"/>
              <a:gd name="connsiteX9" fmla="*/ 72135 w 208152"/>
              <a:gd name="connsiteY9" fmla="*/ 212343 h 219201"/>
              <a:gd name="connsiteX10" fmla="*/ 25653 w 208152"/>
              <a:gd name="connsiteY10" fmla="*/ 195198 h 219201"/>
              <a:gd name="connsiteX11" fmla="*/ 6857 w 208152"/>
              <a:gd name="connsiteY11" fmla="*/ 151384 h 219201"/>
              <a:gd name="connsiteX12" fmla="*/ 16382 w 208152"/>
              <a:gd name="connsiteY12" fmla="*/ 116459 h 219201"/>
              <a:gd name="connsiteX13" fmla="*/ 43433 w 208152"/>
              <a:gd name="connsiteY13" fmla="*/ 95122 h 219201"/>
              <a:gd name="connsiteX14" fmla="*/ 86486 w 208152"/>
              <a:gd name="connsiteY14" fmla="*/ 84074 h 219201"/>
              <a:gd name="connsiteX15" fmla="*/ 139699 w 208152"/>
              <a:gd name="connsiteY15" fmla="*/ 79247 h 219201"/>
              <a:gd name="connsiteX16" fmla="*/ 139699 w 208152"/>
              <a:gd name="connsiteY16" fmla="*/ 78231 h 219201"/>
              <a:gd name="connsiteX17" fmla="*/ 126491 w 208152"/>
              <a:gd name="connsiteY17" fmla="*/ 55879 h 219201"/>
              <a:gd name="connsiteX18" fmla="*/ 87629 w 208152"/>
              <a:gd name="connsiteY18" fmla="*/ 49784 h 219201"/>
              <a:gd name="connsiteX19" fmla="*/ 54736 w 208152"/>
              <a:gd name="connsiteY19" fmla="*/ 55244 h 219201"/>
              <a:gd name="connsiteX20" fmla="*/ 29590 w 208152"/>
              <a:gd name="connsiteY20" fmla="*/ 63627 h 219201"/>
              <a:gd name="connsiteX21" fmla="*/ 23875 w 208152"/>
              <a:gd name="connsiteY21" fmla="*/ 63627 h 219201"/>
              <a:gd name="connsiteX22" fmla="*/ 23875 w 208152"/>
              <a:gd name="connsiteY22" fmla="*/ 16636 h 219201"/>
              <a:gd name="connsiteX23" fmla="*/ 56006 w 208152"/>
              <a:gd name="connsiteY23" fmla="*/ 10413 h 219201"/>
              <a:gd name="connsiteX24" fmla="*/ 100710 w 208152"/>
              <a:gd name="connsiteY24" fmla="*/ 6858 h 219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8152" h="219201">
                <a:moveTo>
                  <a:pt x="100710" y="6858"/>
                </a:moveTo>
                <a:cubicBezTo>
                  <a:pt x="136143" y="6858"/>
                  <a:pt x="161797" y="12318"/>
                  <a:pt x="177545" y="23240"/>
                </a:cubicBezTo>
                <a:cubicBezTo>
                  <a:pt x="193420" y="34290"/>
                  <a:pt x="201294" y="51308"/>
                  <a:pt x="201294" y="74675"/>
                </a:cubicBezTo>
                <a:lnTo>
                  <a:pt x="201294" y="207136"/>
                </a:lnTo>
                <a:lnTo>
                  <a:pt x="139318" y="207136"/>
                </a:lnTo>
                <a:lnTo>
                  <a:pt x="139318" y="186562"/>
                </a:lnTo>
                <a:cubicBezTo>
                  <a:pt x="136016" y="189102"/>
                  <a:pt x="131825" y="192150"/>
                  <a:pt x="126872" y="195706"/>
                </a:cubicBezTo>
                <a:cubicBezTo>
                  <a:pt x="121919" y="199262"/>
                  <a:pt x="117220" y="202184"/>
                  <a:pt x="112775" y="204216"/>
                </a:cubicBezTo>
                <a:cubicBezTo>
                  <a:pt x="106679" y="207009"/>
                  <a:pt x="100329" y="209041"/>
                  <a:pt x="93725" y="210439"/>
                </a:cubicBezTo>
                <a:cubicBezTo>
                  <a:pt x="87121" y="211709"/>
                  <a:pt x="80009" y="212343"/>
                  <a:pt x="72135" y="212343"/>
                </a:cubicBezTo>
                <a:cubicBezTo>
                  <a:pt x="53593" y="212343"/>
                  <a:pt x="38099" y="206628"/>
                  <a:pt x="25653" y="195198"/>
                </a:cubicBezTo>
                <a:cubicBezTo>
                  <a:pt x="13080" y="183768"/>
                  <a:pt x="6857" y="169164"/>
                  <a:pt x="6857" y="151384"/>
                </a:cubicBezTo>
                <a:cubicBezTo>
                  <a:pt x="6857" y="137159"/>
                  <a:pt x="10032" y="125475"/>
                  <a:pt x="16382" y="116459"/>
                </a:cubicBezTo>
                <a:cubicBezTo>
                  <a:pt x="22732" y="107441"/>
                  <a:pt x="31749" y="100329"/>
                  <a:pt x="43433" y="95122"/>
                </a:cubicBezTo>
                <a:cubicBezTo>
                  <a:pt x="54990" y="89916"/>
                  <a:pt x="69341" y="86232"/>
                  <a:pt x="86486" y="84074"/>
                </a:cubicBezTo>
                <a:cubicBezTo>
                  <a:pt x="103631" y="81915"/>
                  <a:pt x="121284" y="80264"/>
                  <a:pt x="139699" y="79247"/>
                </a:cubicBezTo>
                <a:lnTo>
                  <a:pt x="139699" y="78231"/>
                </a:lnTo>
                <a:cubicBezTo>
                  <a:pt x="139699" y="67436"/>
                  <a:pt x="135254" y="59943"/>
                  <a:pt x="126491" y="55879"/>
                </a:cubicBezTo>
                <a:cubicBezTo>
                  <a:pt x="117728" y="51816"/>
                  <a:pt x="104774" y="49784"/>
                  <a:pt x="87629" y="49784"/>
                </a:cubicBezTo>
                <a:cubicBezTo>
                  <a:pt x="77342" y="49784"/>
                  <a:pt x="66420" y="51561"/>
                  <a:pt x="54736" y="55244"/>
                </a:cubicBezTo>
                <a:cubicBezTo>
                  <a:pt x="43052" y="58800"/>
                  <a:pt x="34670" y="61594"/>
                  <a:pt x="29590" y="63627"/>
                </a:cubicBezTo>
                <a:lnTo>
                  <a:pt x="23875" y="63627"/>
                </a:lnTo>
                <a:lnTo>
                  <a:pt x="23875" y="16636"/>
                </a:lnTo>
                <a:cubicBezTo>
                  <a:pt x="30479" y="14859"/>
                  <a:pt x="41147" y="12827"/>
                  <a:pt x="56006" y="10413"/>
                </a:cubicBezTo>
                <a:cubicBezTo>
                  <a:pt x="70865" y="8128"/>
                  <a:pt x="85724" y="6858"/>
                  <a:pt x="1007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1007275" y="406400"/>
            <a:ext cx="208076" cy="219201"/>
          </a:xfrm>
          <a:custGeom>
            <a:avLst/>
            <a:gdLst>
              <a:gd name="connsiteX0" fmla="*/ 100660 w 208076"/>
              <a:gd name="connsiteY0" fmla="*/ 6858 h 219201"/>
              <a:gd name="connsiteX1" fmla="*/ 177558 w 208076"/>
              <a:gd name="connsiteY1" fmla="*/ 23240 h 219201"/>
              <a:gd name="connsiteX2" fmla="*/ 201218 w 208076"/>
              <a:gd name="connsiteY2" fmla="*/ 74675 h 219201"/>
              <a:gd name="connsiteX3" fmla="*/ 201218 w 208076"/>
              <a:gd name="connsiteY3" fmla="*/ 207136 h 219201"/>
              <a:gd name="connsiteX4" fmla="*/ 139318 w 208076"/>
              <a:gd name="connsiteY4" fmla="*/ 207136 h 219201"/>
              <a:gd name="connsiteX5" fmla="*/ 139318 w 208076"/>
              <a:gd name="connsiteY5" fmla="*/ 186562 h 219201"/>
              <a:gd name="connsiteX6" fmla="*/ 126834 w 208076"/>
              <a:gd name="connsiteY6" fmla="*/ 195706 h 219201"/>
              <a:gd name="connsiteX7" fmla="*/ 112801 w 208076"/>
              <a:gd name="connsiteY7" fmla="*/ 204216 h 219201"/>
              <a:gd name="connsiteX8" fmla="*/ 93725 w 208076"/>
              <a:gd name="connsiteY8" fmla="*/ 210439 h 219201"/>
              <a:gd name="connsiteX9" fmla="*/ 72047 w 208076"/>
              <a:gd name="connsiteY9" fmla="*/ 212343 h 219201"/>
              <a:gd name="connsiteX10" fmla="*/ 25577 w 208076"/>
              <a:gd name="connsiteY10" fmla="*/ 195198 h 219201"/>
              <a:gd name="connsiteX11" fmla="*/ 6858 w 208076"/>
              <a:gd name="connsiteY11" fmla="*/ 151384 h 219201"/>
              <a:gd name="connsiteX12" fmla="*/ 16395 w 208076"/>
              <a:gd name="connsiteY12" fmla="*/ 116459 h 219201"/>
              <a:gd name="connsiteX13" fmla="*/ 43446 w 208076"/>
              <a:gd name="connsiteY13" fmla="*/ 95122 h 219201"/>
              <a:gd name="connsiteX14" fmla="*/ 86436 w 208076"/>
              <a:gd name="connsiteY14" fmla="*/ 84074 h 219201"/>
              <a:gd name="connsiteX15" fmla="*/ 139674 w 208076"/>
              <a:gd name="connsiteY15" fmla="*/ 79247 h 219201"/>
              <a:gd name="connsiteX16" fmla="*/ 139674 w 208076"/>
              <a:gd name="connsiteY16" fmla="*/ 78231 h 219201"/>
              <a:gd name="connsiteX17" fmla="*/ 126491 w 208076"/>
              <a:gd name="connsiteY17" fmla="*/ 55879 h 219201"/>
              <a:gd name="connsiteX18" fmla="*/ 87655 w 208076"/>
              <a:gd name="connsiteY18" fmla="*/ 49784 h 219201"/>
              <a:gd name="connsiteX19" fmla="*/ 54711 w 208076"/>
              <a:gd name="connsiteY19" fmla="*/ 55244 h 219201"/>
              <a:gd name="connsiteX20" fmla="*/ 29565 w 208076"/>
              <a:gd name="connsiteY20" fmla="*/ 63627 h 219201"/>
              <a:gd name="connsiteX21" fmla="*/ 23850 w 208076"/>
              <a:gd name="connsiteY21" fmla="*/ 63627 h 219201"/>
              <a:gd name="connsiteX22" fmla="*/ 23850 w 208076"/>
              <a:gd name="connsiteY22" fmla="*/ 16636 h 219201"/>
              <a:gd name="connsiteX23" fmla="*/ 56006 w 208076"/>
              <a:gd name="connsiteY23" fmla="*/ 10413 h 219201"/>
              <a:gd name="connsiteX24" fmla="*/ 100660 w 208076"/>
              <a:gd name="connsiteY24" fmla="*/ 6858 h 219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8076" h="219201">
                <a:moveTo>
                  <a:pt x="100660" y="6858"/>
                </a:moveTo>
                <a:cubicBezTo>
                  <a:pt x="136143" y="6858"/>
                  <a:pt x="161772" y="12318"/>
                  <a:pt x="177558" y="23240"/>
                </a:cubicBezTo>
                <a:cubicBezTo>
                  <a:pt x="193332" y="34290"/>
                  <a:pt x="201218" y="51308"/>
                  <a:pt x="201218" y="74675"/>
                </a:cubicBezTo>
                <a:lnTo>
                  <a:pt x="201218" y="207136"/>
                </a:lnTo>
                <a:lnTo>
                  <a:pt x="139318" y="207136"/>
                </a:lnTo>
                <a:lnTo>
                  <a:pt x="139318" y="186562"/>
                </a:lnTo>
                <a:cubicBezTo>
                  <a:pt x="135966" y="189102"/>
                  <a:pt x="131813" y="192150"/>
                  <a:pt x="126834" y="195706"/>
                </a:cubicBezTo>
                <a:cubicBezTo>
                  <a:pt x="121869" y="199262"/>
                  <a:pt x="117182" y="202184"/>
                  <a:pt x="112801" y="204216"/>
                </a:cubicBezTo>
                <a:cubicBezTo>
                  <a:pt x="106667" y="207009"/>
                  <a:pt x="100317" y="209041"/>
                  <a:pt x="93725" y="210439"/>
                </a:cubicBezTo>
                <a:cubicBezTo>
                  <a:pt x="87134" y="211709"/>
                  <a:pt x="79908" y="212343"/>
                  <a:pt x="72047" y="212343"/>
                </a:cubicBezTo>
                <a:cubicBezTo>
                  <a:pt x="53555" y="212343"/>
                  <a:pt x="38061" y="206628"/>
                  <a:pt x="25577" y="195198"/>
                </a:cubicBezTo>
                <a:cubicBezTo>
                  <a:pt x="13093" y="183768"/>
                  <a:pt x="6858" y="169164"/>
                  <a:pt x="6858" y="151384"/>
                </a:cubicBezTo>
                <a:cubicBezTo>
                  <a:pt x="6858" y="137159"/>
                  <a:pt x="10032" y="125475"/>
                  <a:pt x="16395" y="116459"/>
                </a:cubicBezTo>
                <a:cubicBezTo>
                  <a:pt x="22745" y="107441"/>
                  <a:pt x="31762" y="100329"/>
                  <a:pt x="43446" y="95122"/>
                </a:cubicBezTo>
                <a:cubicBezTo>
                  <a:pt x="55003" y="89916"/>
                  <a:pt x="69329" y="86232"/>
                  <a:pt x="86436" y="84074"/>
                </a:cubicBezTo>
                <a:cubicBezTo>
                  <a:pt x="103543" y="81915"/>
                  <a:pt x="121297" y="80264"/>
                  <a:pt x="139674" y="79247"/>
                </a:cubicBezTo>
                <a:lnTo>
                  <a:pt x="139674" y="78231"/>
                </a:lnTo>
                <a:cubicBezTo>
                  <a:pt x="139674" y="67436"/>
                  <a:pt x="135280" y="59943"/>
                  <a:pt x="126491" y="55879"/>
                </a:cubicBezTo>
                <a:cubicBezTo>
                  <a:pt x="117703" y="51816"/>
                  <a:pt x="104762" y="49784"/>
                  <a:pt x="87655" y="49784"/>
                </a:cubicBezTo>
                <a:cubicBezTo>
                  <a:pt x="77368" y="49784"/>
                  <a:pt x="66382" y="51561"/>
                  <a:pt x="54711" y="55244"/>
                </a:cubicBezTo>
                <a:cubicBezTo>
                  <a:pt x="43040" y="58800"/>
                  <a:pt x="34658" y="61594"/>
                  <a:pt x="29565" y="63627"/>
                </a:cubicBezTo>
                <a:lnTo>
                  <a:pt x="23850" y="63627"/>
                </a:lnTo>
                <a:lnTo>
                  <a:pt x="23850" y="16636"/>
                </a:lnTo>
                <a:cubicBezTo>
                  <a:pt x="30441" y="14859"/>
                  <a:pt x="41160" y="12827"/>
                  <a:pt x="56006" y="10413"/>
                </a:cubicBezTo>
                <a:cubicBezTo>
                  <a:pt x="70865" y="8128"/>
                  <a:pt x="85750" y="6858"/>
                  <a:pt x="10066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5037074" y="405892"/>
            <a:ext cx="226948" cy="220598"/>
          </a:xfrm>
          <a:custGeom>
            <a:avLst/>
            <a:gdLst>
              <a:gd name="connsiteX0" fmla="*/ 113538 w 226948"/>
              <a:gd name="connsiteY0" fmla="*/ 6858 h 220598"/>
              <a:gd name="connsiteX1" fmla="*/ 192278 w 226948"/>
              <a:gd name="connsiteY1" fmla="*/ 34671 h 220598"/>
              <a:gd name="connsiteX2" fmla="*/ 220090 w 226948"/>
              <a:gd name="connsiteY2" fmla="*/ 110363 h 220598"/>
              <a:gd name="connsiteX3" fmla="*/ 192151 w 226948"/>
              <a:gd name="connsiteY3" fmla="*/ 186055 h 220598"/>
              <a:gd name="connsiteX4" fmla="*/ 113538 w 226948"/>
              <a:gd name="connsiteY4" fmla="*/ 213740 h 220598"/>
              <a:gd name="connsiteX5" fmla="*/ 34925 w 226948"/>
              <a:gd name="connsiteY5" fmla="*/ 186055 h 220598"/>
              <a:gd name="connsiteX6" fmla="*/ 6858 w 226948"/>
              <a:gd name="connsiteY6" fmla="*/ 110363 h 220598"/>
              <a:gd name="connsiteX7" fmla="*/ 35051 w 226948"/>
              <a:gd name="connsiteY7" fmla="*/ 34417 h 220598"/>
              <a:gd name="connsiteX8" fmla="*/ 113538 w 226948"/>
              <a:gd name="connsiteY8" fmla="*/ 6858 h 220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6948" h="220598">
                <a:moveTo>
                  <a:pt x="113538" y="6858"/>
                </a:moveTo>
                <a:cubicBezTo>
                  <a:pt x="147447" y="6858"/>
                  <a:pt x="173735" y="16128"/>
                  <a:pt x="192278" y="34671"/>
                </a:cubicBezTo>
                <a:cubicBezTo>
                  <a:pt x="210820" y="53086"/>
                  <a:pt x="220090" y="78359"/>
                  <a:pt x="220090" y="110363"/>
                </a:cubicBezTo>
                <a:cubicBezTo>
                  <a:pt x="220090" y="142494"/>
                  <a:pt x="210820" y="167640"/>
                  <a:pt x="192151" y="186055"/>
                </a:cubicBezTo>
                <a:cubicBezTo>
                  <a:pt x="173482" y="204597"/>
                  <a:pt x="147193" y="213740"/>
                  <a:pt x="113538" y="213740"/>
                </a:cubicBezTo>
                <a:cubicBezTo>
                  <a:pt x="79755" y="213740"/>
                  <a:pt x="53594" y="204597"/>
                  <a:pt x="34925" y="186055"/>
                </a:cubicBezTo>
                <a:cubicBezTo>
                  <a:pt x="16255" y="167640"/>
                  <a:pt x="6858" y="142494"/>
                  <a:pt x="6858" y="110363"/>
                </a:cubicBezTo>
                <a:cubicBezTo>
                  <a:pt x="6858" y="78105"/>
                  <a:pt x="16255" y="52832"/>
                  <a:pt x="35051" y="34417"/>
                </a:cubicBezTo>
                <a:cubicBezTo>
                  <a:pt x="53847" y="16128"/>
                  <a:pt x="80009" y="6858"/>
                  <a:pt x="11353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2136902" y="405892"/>
            <a:ext cx="219710" cy="219710"/>
          </a:xfrm>
          <a:custGeom>
            <a:avLst/>
            <a:gdLst>
              <a:gd name="connsiteX0" fmla="*/ 117474 w 219710"/>
              <a:gd name="connsiteY0" fmla="*/ 6858 h 219710"/>
              <a:gd name="connsiteX1" fmla="*/ 188975 w 219710"/>
              <a:gd name="connsiteY1" fmla="*/ 30860 h 219710"/>
              <a:gd name="connsiteX2" fmla="*/ 212851 w 219710"/>
              <a:gd name="connsiteY2" fmla="*/ 100075 h 219710"/>
              <a:gd name="connsiteX3" fmla="*/ 212851 w 219710"/>
              <a:gd name="connsiteY3" fmla="*/ 121919 h 219710"/>
              <a:gd name="connsiteX4" fmla="*/ 69976 w 219710"/>
              <a:gd name="connsiteY4" fmla="*/ 121919 h 219710"/>
              <a:gd name="connsiteX5" fmla="*/ 87375 w 219710"/>
              <a:gd name="connsiteY5" fmla="*/ 156844 h 219710"/>
              <a:gd name="connsiteX6" fmla="*/ 134619 w 219710"/>
              <a:gd name="connsiteY6" fmla="*/ 169036 h 219710"/>
              <a:gd name="connsiteX7" fmla="*/ 172973 w 219710"/>
              <a:gd name="connsiteY7" fmla="*/ 161924 h 219710"/>
              <a:gd name="connsiteX8" fmla="*/ 202310 w 219710"/>
              <a:gd name="connsiteY8" fmla="*/ 146685 h 219710"/>
              <a:gd name="connsiteX9" fmla="*/ 209168 w 219710"/>
              <a:gd name="connsiteY9" fmla="*/ 146685 h 219710"/>
              <a:gd name="connsiteX10" fmla="*/ 209168 w 219710"/>
              <a:gd name="connsiteY10" fmla="*/ 196723 h 219710"/>
              <a:gd name="connsiteX11" fmla="*/ 169290 w 219710"/>
              <a:gd name="connsiteY11" fmla="*/ 209042 h 219710"/>
              <a:gd name="connsiteX12" fmla="*/ 127888 w 219710"/>
              <a:gd name="connsiteY12" fmla="*/ 212852 h 219710"/>
              <a:gd name="connsiteX13" fmla="*/ 38099 w 219710"/>
              <a:gd name="connsiteY13" fmla="*/ 186563 h 219710"/>
              <a:gd name="connsiteX14" fmla="*/ 6857 w 219710"/>
              <a:gd name="connsiteY14" fmla="*/ 111505 h 219710"/>
              <a:gd name="connsiteX15" fmla="*/ 36448 w 219710"/>
              <a:gd name="connsiteY15" fmla="*/ 35052 h 219710"/>
              <a:gd name="connsiteX16" fmla="*/ 117474 w 219710"/>
              <a:gd name="connsiteY16" fmla="*/ 6858 h 219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19710" h="219710">
                <a:moveTo>
                  <a:pt x="117474" y="6858"/>
                </a:moveTo>
                <a:cubicBezTo>
                  <a:pt x="149097" y="6858"/>
                  <a:pt x="172973" y="14859"/>
                  <a:pt x="188975" y="30860"/>
                </a:cubicBezTo>
                <a:cubicBezTo>
                  <a:pt x="204850" y="46990"/>
                  <a:pt x="212851" y="69977"/>
                  <a:pt x="212851" y="100075"/>
                </a:cubicBezTo>
                <a:lnTo>
                  <a:pt x="212851" y="121919"/>
                </a:lnTo>
                <a:lnTo>
                  <a:pt x="69976" y="121919"/>
                </a:lnTo>
                <a:cubicBezTo>
                  <a:pt x="70865" y="137159"/>
                  <a:pt x="76707" y="148844"/>
                  <a:pt x="87375" y="156844"/>
                </a:cubicBezTo>
                <a:cubicBezTo>
                  <a:pt x="98043" y="164973"/>
                  <a:pt x="113791" y="169036"/>
                  <a:pt x="134619" y="169036"/>
                </a:cubicBezTo>
                <a:cubicBezTo>
                  <a:pt x="147827" y="169036"/>
                  <a:pt x="160654" y="166624"/>
                  <a:pt x="172973" y="161924"/>
                </a:cubicBezTo>
                <a:cubicBezTo>
                  <a:pt x="185292" y="157225"/>
                  <a:pt x="195072" y="152146"/>
                  <a:pt x="202310" y="146685"/>
                </a:cubicBezTo>
                <a:lnTo>
                  <a:pt x="209168" y="146685"/>
                </a:lnTo>
                <a:lnTo>
                  <a:pt x="209168" y="196723"/>
                </a:lnTo>
                <a:cubicBezTo>
                  <a:pt x="195072" y="202437"/>
                  <a:pt x="181863" y="206502"/>
                  <a:pt x="169290" y="209042"/>
                </a:cubicBezTo>
                <a:cubicBezTo>
                  <a:pt x="156844" y="211582"/>
                  <a:pt x="143001" y="212852"/>
                  <a:pt x="127888" y="212852"/>
                </a:cubicBezTo>
                <a:cubicBezTo>
                  <a:pt x="88772" y="212852"/>
                  <a:pt x="58927" y="204089"/>
                  <a:pt x="38099" y="186563"/>
                </a:cubicBezTo>
                <a:cubicBezTo>
                  <a:pt x="17272" y="168909"/>
                  <a:pt x="6857" y="143890"/>
                  <a:pt x="6857" y="111505"/>
                </a:cubicBezTo>
                <a:cubicBezTo>
                  <a:pt x="6857" y="79374"/>
                  <a:pt x="16763" y="53848"/>
                  <a:pt x="36448" y="35052"/>
                </a:cubicBezTo>
                <a:cubicBezTo>
                  <a:pt x="56133" y="16255"/>
                  <a:pt x="83184" y="6858"/>
                  <a:pt x="117474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791654" y="396747"/>
            <a:ext cx="122262" cy="175260"/>
          </a:xfrm>
          <a:custGeom>
            <a:avLst/>
            <a:gdLst>
              <a:gd name="connsiteX0" fmla="*/ 6858 w 122262"/>
              <a:gd name="connsiteY0" fmla="*/ 6858 h 175260"/>
              <a:gd name="connsiteX1" fmla="*/ 6858 w 122262"/>
              <a:gd name="connsiteY1" fmla="*/ 168402 h 175260"/>
              <a:gd name="connsiteX2" fmla="*/ 23685 w 122262"/>
              <a:gd name="connsiteY2" fmla="*/ 168402 h 175260"/>
              <a:gd name="connsiteX3" fmla="*/ 58534 w 122262"/>
              <a:gd name="connsiteY3" fmla="*/ 166242 h 175260"/>
              <a:gd name="connsiteX4" fmla="*/ 80200 w 122262"/>
              <a:gd name="connsiteY4" fmla="*/ 158368 h 175260"/>
              <a:gd name="connsiteX5" fmla="*/ 106908 w 122262"/>
              <a:gd name="connsiteY5" fmla="*/ 130556 h 175260"/>
              <a:gd name="connsiteX6" fmla="*/ 115404 w 122262"/>
              <a:gd name="connsiteY6" fmla="*/ 87503 h 175260"/>
              <a:gd name="connsiteX7" fmla="*/ 106121 w 122262"/>
              <a:gd name="connsiteY7" fmla="*/ 43942 h 175260"/>
              <a:gd name="connsiteX8" fmla="*/ 76733 w 122262"/>
              <a:gd name="connsiteY8" fmla="*/ 15493 h 175260"/>
              <a:gd name="connsiteX9" fmla="*/ 55841 w 122262"/>
              <a:gd name="connsiteY9" fmla="*/ 8636 h 175260"/>
              <a:gd name="connsiteX10" fmla="*/ 23685 w 122262"/>
              <a:gd name="connsiteY10" fmla="*/ 6858 h 175260"/>
              <a:gd name="connsiteX11" fmla="*/ 6858 w 122262"/>
              <a:gd name="connsiteY11" fmla="*/ 6858 h 1752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22262" h="175260">
                <a:moveTo>
                  <a:pt x="6858" y="6858"/>
                </a:moveTo>
                <a:lnTo>
                  <a:pt x="6858" y="168402"/>
                </a:lnTo>
                <a:lnTo>
                  <a:pt x="23685" y="168402"/>
                </a:lnTo>
                <a:cubicBezTo>
                  <a:pt x="39509" y="168402"/>
                  <a:pt x="51130" y="167767"/>
                  <a:pt x="58534" y="166242"/>
                </a:cubicBezTo>
                <a:cubicBezTo>
                  <a:pt x="65925" y="164846"/>
                  <a:pt x="73151" y="162179"/>
                  <a:pt x="80200" y="158368"/>
                </a:cubicBezTo>
                <a:cubicBezTo>
                  <a:pt x="92341" y="151511"/>
                  <a:pt x="101244" y="142240"/>
                  <a:pt x="106908" y="130556"/>
                </a:cubicBezTo>
                <a:cubicBezTo>
                  <a:pt x="112572" y="118999"/>
                  <a:pt x="115404" y="104648"/>
                  <a:pt x="115404" y="87503"/>
                </a:cubicBezTo>
                <a:cubicBezTo>
                  <a:pt x="115404" y="70484"/>
                  <a:pt x="112306" y="56007"/>
                  <a:pt x="106121" y="43942"/>
                </a:cubicBezTo>
                <a:cubicBezTo>
                  <a:pt x="99936" y="31749"/>
                  <a:pt x="90144" y="22352"/>
                  <a:pt x="76733" y="15493"/>
                </a:cubicBezTo>
                <a:cubicBezTo>
                  <a:pt x="69913" y="12192"/>
                  <a:pt x="62953" y="9906"/>
                  <a:pt x="55841" y="8636"/>
                </a:cubicBezTo>
                <a:cubicBezTo>
                  <a:pt x="48729" y="7492"/>
                  <a:pt x="38011" y="6858"/>
                  <a:pt x="23685" y="6858"/>
                </a:cubicBez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725081" y="348487"/>
            <a:ext cx="257670" cy="271907"/>
          </a:xfrm>
          <a:custGeom>
            <a:avLst/>
            <a:gdLst>
              <a:gd name="connsiteX0" fmla="*/ 6858 w 257670"/>
              <a:gd name="connsiteY0" fmla="*/ 6858 h 271907"/>
              <a:gd name="connsiteX1" fmla="*/ 100482 w 257670"/>
              <a:gd name="connsiteY1" fmla="*/ 6858 h 271907"/>
              <a:gd name="connsiteX2" fmla="*/ 154927 w 257670"/>
              <a:gd name="connsiteY2" fmla="*/ 12192 h 271907"/>
              <a:gd name="connsiteX3" fmla="*/ 193421 w 257670"/>
              <a:gd name="connsiteY3" fmla="*/ 27178 h 271907"/>
              <a:gd name="connsiteX4" fmla="*/ 235458 w 257670"/>
              <a:gd name="connsiteY4" fmla="*/ 71120 h 271907"/>
              <a:gd name="connsiteX5" fmla="*/ 250812 w 257670"/>
              <a:gd name="connsiteY5" fmla="*/ 136271 h 271907"/>
              <a:gd name="connsiteX6" fmla="*/ 234340 w 257670"/>
              <a:gd name="connsiteY6" fmla="*/ 200914 h 271907"/>
              <a:gd name="connsiteX7" fmla="*/ 192722 w 257670"/>
              <a:gd name="connsiteY7" fmla="*/ 244602 h 271907"/>
              <a:gd name="connsiteX8" fmla="*/ 151282 w 257670"/>
              <a:gd name="connsiteY8" fmla="*/ 260604 h 271907"/>
              <a:gd name="connsiteX9" fmla="*/ 97879 w 257670"/>
              <a:gd name="connsiteY9" fmla="*/ 265049 h 271907"/>
              <a:gd name="connsiteX10" fmla="*/ 6858 w 257670"/>
              <a:gd name="connsiteY10" fmla="*/ 265049 h 271907"/>
              <a:gd name="connsiteX11" fmla="*/ 6858 w 257670"/>
              <a:gd name="connsiteY11" fmla="*/ 6858 h 2719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57670" h="271907">
                <a:moveTo>
                  <a:pt x="6858" y="6858"/>
                </a:moveTo>
                <a:lnTo>
                  <a:pt x="100482" y="6858"/>
                </a:lnTo>
                <a:cubicBezTo>
                  <a:pt x="121526" y="6858"/>
                  <a:pt x="139674" y="8636"/>
                  <a:pt x="154927" y="12192"/>
                </a:cubicBezTo>
                <a:cubicBezTo>
                  <a:pt x="170180" y="15748"/>
                  <a:pt x="183019" y="20701"/>
                  <a:pt x="193421" y="27178"/>
                </a:cubicBezTo>
                <a:cubicBezTo>
                  <a:pt x="211213" y="38100"/>
                  <a:pt x="225234" y="52705"/>
                  <a:pt x="235458" y="71120"/>
                </a:cubicBezTo>
                <a:cubicBezTo>
                  <a:pt x="245694" y="89535"/>
                  <a:pt x="250812" y="111252"/>
                  <a:pt x="250812" y="136271"/>
                </a:cubicBezTo>
                <a:cubicBezTo>
                  <a:pt x="250812" y="160274"/>
                  <a:pt x="245313" y="181864"/>
                  <a:pt x="234340" y="200914"/>
                </a:cubicBezTo>
                <a:cubicBezTo>
                  <a:pt x="223354" y="219837"/>
                  <a:pt x="209486" y="234442"/>
                  <a:pt x="192722" y="244602"/>
                </a:cubicBezTo>
                <a:cubicBezTo>
                  <a:pt x="180124" y="252222"/>
                  <a:pt x="166306" y="257556"/>
                  <a:pt x="151282" y="260604"/>
                </a:cubicBezTo>
                <a:cubicBezTo>
                  <a:pt x="136258" y="263525"/>
                  <a:pt x="118452" y="265049"/>
                  <a:pt x="97879" y="265049"/>
                </a:cubicBezTo>
                <a:lnTo>
                  <a:pt x="6858" y="265049"/>
                </a:ln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7357110" y="411352"/>
            <a:ext cx="154813" cy="209042"/>
          </a:xfrm>
          <a:custGeom>
            <a:avLst/>
            <a:gdLst>
              <a:gd name="connsiteX0" fmla="*/ 133223 w 154813"/>
              <a:gd name="connsiteY0" fmla="*/ 6858 h 209042"/>
              <a:gd name="connsiteX1" fmla="*/ 140716 w 154813"/>
              <a:gd name="connsiteY1" fmla="*/ 6985 h 209042"/>
              <a:gd name="connsiteX2" fmla="*/ 147955 w 154813"/>
              <a:gd name="connsiteY2" fmla="*/ 7493 h 209042"/>
              <a:gd name="connsiteX3" fmla="*/ 147955 w 154813"/>
              <a:gd name="connsiteY3" fmla="*/ 66929 h 209042"/>
              <a:gd name="connsiteX4" fmla="*/ 142494 w 154813"/>
              <a:gd name="connsiteY4" fmla="*/ 66929 h 209042"/>
              <a:gd name="connsiteX5" fmla="*/ 129667 w 154813"/>
              <a:gd name="connsiteY5" fmla="*/ 64897 h 209042"/>
              <a:gd name="connsiteX6" fmla="*/ 114934 w 154813"/>
              <a:gd name="connsiteY6" fmla="*/ 64262 h 209042"/>
              <a:gd name="connsiteX7" fmla="*/ 91440 w 154813"/>
              <a:gd name="connsiteY7" fmla="*/ 65913 h 209042"/>
              <a:gd name="connsiteX8" fmla="*/ 69469 w 154813"/>
              <a:gd name="connsiteY8" fmla="*/ 71882 h 209042"/>
              <a:gd name="connsiteX9" fmla="*/ 69469 w 154813"/>
              <a:gd name="connsiteY9" fmla="*/ 202184 h 209042"/>
              <a:gd name="connsiteX10" fmla="*/ 6857 w 154813"/>
              <a:gd name="connsiteY10" fmla="*/ 202184 h 209042"/>
              <a:gd name="connsiteX11" fmla="*/ 6857 w 154813"/>
              <a:gd name="connsiteY11" fmla="*/ 7493 h 209042"/>
              <a:gd name="connsiteX12" fmla="*/ 69469 w 154813"/>
              <a:gd name="connsiteY12" fmla="*/ 7493 h 209042"/>
              <a:gd name="connsiteX13" fmla="*/ 69469 w 154813"/>
              <a:gd name="connsiteY13" fmla="*/ 36067 h 209042"/>
              <a:gd name="connsiteX14" fmla="*/ 105283 w 154813"/>
              <a:gd name="connsiteY14" fmla="*/ 12573 h 209042"/>
              <a:gd name="connsiteX15" fmla="*/ 133223 w 154813"/>
              <a:gd name="connsiteY15" fmla="*/ 6858 h 2090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4813" h="209042">
                <a:moveTo>
                  <a:pt x="133223" y="6858"/>
                </a:moveTo>
                <a:cubicBezTo>
                  <a:pt x="135509" y="6858"/>
                  <a:pt x="137921" y="6858"/>
                  <a:pt x="140716" y="6985"/>
                </a:cubicBezTo>
                <a:cubicBezTo>
                  <a:pt x="143509" y="7112"/>
                  <a:pt x="145923" y="7238"/>
                  <a:pt x="147955" y="7493"/>
                </a:cubicBezTo>
                <a:lnTo>
                  <a:pt x="147955" y="66929"/>
                </a:lnTo>
                <a:lnTo>
                  <a:pt x="142494" y="66929"/>
                </a:lnTo>
                <a:cubicBezTo>
                  <a:pt x="139827" y="66040"/>
                  <a:pt x="135509" y="65405"/>
                  <a:pt x="129667" y="64897"/>
                </a:cubicBezTo>
                <a:cubicBezTo>
                  <a:pt x="123825" y="64388"/>
                  <a:pt x="118871" y="64262"/>
                  <a:pt x="114934" y="64262"/>
                </a:cubicBezTo>
                <a:cubicBezTo>
                  <a:pt x="106044" y="64262"/>
                  <a:pt x="98171" y="64769"/>
                  <a:pt x="91440" y="65913"/>
                </a:cubicBezTo>
                <a:cubicBezTo>
                  <a:pt x="84582" y="67056"/>
                  <a:pt x="77343" y="69087"/>
                  <a:pt x="69469" y="71882"/>
                </a:cubicBezTo>
                <a:lnTo>
                  <a:pt x="69469" y="202184"/>
                </a:lnTo>
                <a:lnTo>
                  <a:pt x="6857" y="202184"/>
                </a:lnTo>
                <a:lnTo>
                  <a:pt x="6857" y="7493"/>
                </a:lnTo>
                <a:lnTo>
                  <a:pt x="69469" y="7493"/>
                </a:lnTo>
                <a:lnTo>
                  <a:pt x="69469" y="36067"/>
                </a:lnTo>
                <a:cubicBezTo>
                  <a:pt x="83184" y="24384"/>
                  <a:pt x="95123" y="16510"/>
                  <a:pt x="105283" y="12573"/>
                </a:cubicBezTo>
                <a:cubicBezTo>
                  <a:pt x="115443" y="8763"/>
                  <a:pt x="124714" y="6858"/>
                  <a:pt x="133223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7539990" y="406653"/>
            <a:ext cx="209295" cy="213741"/>
          </a:xfrm>
          <a:custGeom>
            <a:avLst/>
            <a:gdLst>
              <a:gd name="connsiteX0" fmla="*/ 135381 w 209295"/>
              <a:gd name="connsiteY0" fmla="*/ 6858 h 213741"/>
              <a:gd name="connsiteX1" fmla="*/ 184657 w 209295"/>
              <a:gd name="connsiteY1" fmla="*/ 25273 h 213741"/>
              <a:gd name="connsiteX2" fmla="*/ 202437 w 209295"/>
              <a:gd name="connsiteY2" fmla="*/ 80136 h 213741"/>
              <a:gd name="connsiteX3" fmla="*/ 202437 w 209295"/>
              <a:gd name="connsiteY3" fmla="*/ 206883 h 213741"/>
              <a:gd name="connsiteX4" fmla="*/ 139827 w 209295"/>
              <a:gd name="connsiteY4" fmla="*/ 206883 h 213741"/>
              <a:gd name="connsiteX5" fmla="*/ 139827 w 209295"/>
              <a:gd name="connsiteY5" fmla="*/ 110362 h 213741"/>
              <a:gd name="connsiteX6" fmla="*/ 138683 w 209295"/>
              <a:gd name="connsiteY6" fmla="*/ 86867 h 213741"/>
              <a:gd name="connsiteX7" fmla="*/ 134493 w 209295"/>
              <a:gd name="connsiteY7" fmla="*/ 69596 h 213741"/>
              <a:gd name="connsiteX8" fmla="*/ 124333 w 209295"/>
              <a:gd name="connsiteY8" fmla="*/ 60197 h 213741"/>
              <a:gd name="connsiteX9" fmla="*/ 105664 w 209295"/>
              <a:gd name="connsiteY9" fmla="*/ 57277 h 213741"/>
              <a:gd name="connsiteX10" fmla="*/ 88391 w 209295"/>
              <a:gd name="connsiteY10" fmla="*/ 60071 h 213741"/>
              <a:gd name="connsiteX11" fmla="*/ 69468 w 209295"/>
              <a:gd name="connsiteY11" fmla="*/ 68961 h 213741"/>
              <a:gd name="connsiteX12" fmla="*/ 69468 w 209295"/>
              <a:gd name="connsiteY12" fmla="*/ 206883 h 213741"/>
              <a:gd name="connsiteX13" fmla="*/ 6857 w 209295"/>
              <a:gd name="connsiteY13" fmla="*/ 206883 h 213741"/>
              <a:gd name="connsiteX14" fmla="*/ 6857 w 209295"/>
              <a:gd name="connsiteY14" fmla="*/ 12192 h 213741"/>
              <a:gd name="connsiteX15" fmla="*/ 69468 w 209295"/>
              <a:gd name="connsiteY15" fmla="*/ 12192 h 213741"/>
              <a:gd name="connsiteX16" fmla="*/ 69468 w 209295"/>
              <a:gd name="connsiteY16" fmla="*/ 33655 h 213741"/>
              <a:gd name="connsiteX17" fmla="*/ 101345 w 209295"/>
              <a:gd name="connsiteY17" fmla="*/ 13716 h 213741"/>
              <a:gd name="connsiteX18" fmla="*/ 135381 w 209295"/>
              <a:gd name="connsiteY18" fmla="*/ 6858 h 213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9295" h="213741">
                <a:moveTo>
                  <a:pt x="135381" y="6858"/>
                </a:moveTo>
                <a:cubicBezTo>
                  <a:pt x="156464" y="6858"/>
                  <a:pt x="172846" y="12954"/>
                  <a:pt x="184657" y="25273"/>
                </a:cubicBezTo>
                <a:cubicBezTo>
                  <a:pt x="196468" y="37465"/>
                  <a:pt x="202437" y="55753"/>
                  <a:pt x="202437" y="80136"/>
                </a:cubicBezTo>
                <a:lnTo>
                  <a:pt x="202437" y="206883"/>
                </a:lnTo>
                <a:lnTo>
                  <a:pt x="139827" y="206883"/>
                </a:lnTo>
                <a:lnTo>
                  <a:pt x="139827" y="110362"/>
                </a:lnTo>
                <a:cubicBezTo>
                  <a:pt x="139827" y="102489"/>
                  <a:pt x="139445" y="94615"/>
                  <a:pt x="138683" y="86867"/>
                </a:cubicBezTo>
                <a:cubicBezTo>
                  <a:pt x="137794" y="78993"/>
                  <a:pt x="136397" y="73278"/>
                  <a:pt x="134493" y="69596"/>
                </a:cubicBezTo>
                <a:cubicBezTo>
                  <a:pt x="132206" y="65278"/>
                  <a:pt x="128777" y="62230"/>
                  <a:pt x="124333" y="60197"/>
                </a:cubicBezTo>
                <a:cubicBezTo>
                  <a:pt x="119887" y="58293"/>
                  <a:pt x="113664" y="57277"/>
                  <a:pt x="105664" y="57277"/>
                </a:cubicBezTo>
                <a:cubicBezTo>
                  <a:pt x="100076" y="57277"/>
                  <a:pt x="94233" y="58166"/>
                  <a:pt x="88391" y="60071"/>
                </a:cubicBezTo>
                <a:cubicBezTo>
                  <a:pt x="82550" y="61975"/>
                  <a:pt x="76327" y="64897"/>
                  <a:pt x="69468" y="68961"/>
                </a:cubicBezTo>
                <a:lnTo>
                  <a:pt x="69468" y="206883"/>
                </a:lnTo>
                <a:lnTo>
                  <a:pt x="6857" y="206883"/>
                </a:lnTo>
                <a:lnTo>
                  <a:pt x="6857" y="12192"/>
                </a:lnTo>
                <a:lnTo>
                  <a:pt x="69468" y="12192"/>
                </a:lnTo>
                <a:lnTo>
                  <a:pt x="69468" y="33655"/>
                </a:lnTo>
                <a:cubicBezTo>
                  <a:pt x="80517" y="25018"/>
                  <a:pt x="91185" y="18415"/>
                  <a:pt x="101345" y="13716"/>
                </a:cubicBezTo>
                <a:cubicBezTo>
                  <a:pt x="111633" y="9143"/>
                  <a:pt x="122935" y="6858"/>
                  <a:pt x="135381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6844157" y="406400"/>
            <a:ext cx="208152" cy="219201"/>
          </a:xfrm>
          <a:custGeom>
            <a:avLst/>
            <a:gdLst>
              <a:gd name="connsiteX0" fmla="*/ 100710 w 208152"/>
              <a:gd name="connsiteY0" fmla="*/ 6858 h 219201"/>
              <a:gd name="connsiteX1" fmla="*/ 177545 w 208152"/>
              <a:gd name="connsiteY1" fmla="*/ 23240 h 219201"/>
              <a:gd name="connsiteX2" fmla="*/ 201294 w 208152"/>
              <a:gd name="connsiteY2" fmla="*/ 74675 h 219201"/>
              <a:gd name="connsiteX3" fmla="*/ 201294 w 208152"/>
              <a:gd name="connsiteY3" fmla="*/ 207136 h 219201"/>
              <a:gd name="connsiteX4" fmla="*/ 139318 w 208152"/>
              <a:gd name="connsiteY4" fmla="*/ 207136 h 219201"/>
              <a:gd name="connsiteX5" fmla="*/ 139318 w 208152"/>
              <a:gd name="connsiteY5" fmla="*/ 186562 h 219201"/>
              <a:gd name="connsiteX6" fmla="*/ 126872 w 208152"/>
              <a:gd name="connsiteY6" fmla="*/ 195706 h 219201"/>
              <a:gd name="connsiteX7" fmla="*/ 112776 w 208152"/>
              <a:gd name="connsiteY7" fmla="*/ 204216 h 219201"/>
              <a:gd name="connsiteX8" fmla="*/ 93726 w 208152"/>
              <a:gd name="connsiteY8" fmla="*/ 210439 h 219201"/>
              <a:gd name="connsiteX9" fmla="*/ 72135 w 208152"/>
              <a:gd name="connsiteY9" fmla="*/ 212343 h 219201"/>
              <a:gd name="connsiteX10" fmla="*/ 25654 w 208152"/>
              <a:gd name="connsiteY10" fmla="*/ 195198 h 219201"/>
              <a:gd name="connsiteX11" fmla="*/ 6857 w 208152"/>
              <a:gd name="connsiteY11" fmla="*/ 151384 h 219201"/>
              <a:gd name="connsiteX12" fmla="*/ 16382 w 208152"/>
              <a:gd name="connsiteY12" fmla="*/ 116459 h 219201"/>
              <a:gd name="connsiteX13" fmla="*/ 43433 w 208152"/>
              <a:gd name="connsiteY13" fmla="*/ 95122 h 219201"/>
              <a:gd name="connsiteX14" fmla="*/ 86486 w 208152"/>
              <a:gd name="connsiteY14" fmla="*/ 84074 h 219201"/>
              <a:gd name="connsiteX15" fmla="*/ 139700 w 208152"/>
              <a:gd name="connsiteY15" fmla="*/ 79247 h 219201"/>
              <a:gd name="connsiteX16" fmla="*/ 139700 w 208152"/>
              <a:gd name="connsiteY16" fmla="*/ 78231 h 219201"/>
              <a:gd name="connsiteX17" fmla="*/ 126491 w 208152"/>
              <a:gd name="connsiteY17" fmla="*/ 55879 h 219201"/>
              <a:gd name="connsiteX18" fmla="*/ 87629 w 208152"/>
              <a:gd name="connsiteY18" fmla="*/ 49784 h 219201"/>
              <a:gd name="connsiteX19" fmla="*/ 54736 w 208152"/>
              <a:gd name="connsiteY19" fmla="*/ 55244 h 219201"/>
              <a:gd name="connsiteX20" fmla="*/ 29590 w 208152"/>
              <a:gd name="connsiteY20" fmla="*/ 63627 h 219201"/>
              <a:gd name="connsiteX21" fmla="*/ 23876 w 208152"/>
              <a:gd name="connsiteY21" fmla="*/ 63627 h 219201"/>
              <a:gd name="connsiteX22" fmla="*/ 23876 w 208152"/>
              <a:gd name="connsiteY22" fmla="*/ 16636 h 219201"/>
              <a:gd name="connsiteX23" fmla="*/ 56006 w 208152"/>
              <a:gd name="connsiteY23" fmla="*/ 10413 h 219201"/>
              <a:gd name="connsiteX24" fmla="*/ 100710 w 208152"/>
              <a:gd name="connsiteY24" fmla="*/ 6858 h 219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8152" h="219201">
                <a:moveTo>
                  <a:pt x="100710" y="6858"/>
                </a:moveTo>
                <a:cubicBezTo>
                  <a:pt x="136143" y="6858"/>
                  <a:pt x="161797" y="12318"/>
                  <a:pt x="177545" y="23240"/>
                </a:cubicBezTo>
                <a:cubicBezTo>
                  <a:pt x="193419" y="34290"/>
                  <a:pt x="201294" y="51308"/>
                  <a:pt x="201294" y="74675"/>
                </a:cubicBezTo>
                <a:lnTo>
                  <a:pt x="201294" y="207136"/>
                </a:lnTo>
                <a:lnTo>
                  <a:pt x="139318" y="207136"/>
                </a:lnTo>
                <a:lnTo>
                  <a:pt x="139318" y="186562"/>
                </a:lnTo>
                <a:cubicBezTo>
                  <a:pt x="136016" y="189102"/>
                  <a:pt x="131826" y="192150"/>
                  <a:pt x="126872" y="195706"/>
                </a:cubicBezTo>
                <a:cubicBezTo>
                  <a:pt x="121919" y="199262"/>
                  <a:pt x="117219" y="202184"/>
                  <a:pt x="112776" y="204216"/>
                </a:cubicBezTo>
                <a:cubicBezTo>
                  <a:pt x="106679" y="207009"/>
                  <a:pt x="100329" y="209041"/>
                  <a:pt x="93726" y="210439"/>
                </a:cubicBezTo>
                <a:cubicBezTo>
                  <a:pt x="87121" y="211709"/>
                  <a:pt x="80009" y="212343"/>
                  <a:pt x="72135" y="212343"/>
                </a:cubicBezTo>
                <a:cubicBezTo>
                  <a:pt x="53593" y="212343"/>
                  <a:pt x="38100" y="206628"/>
                  <a:pt x="25654" y="195198"/>
                </a:cubicBezTo>
                <a:cubicBezTo>
                  <a:pt x="13080" y="183768"/>
                  <a:pt x="6857" y="169164"/>
                  <a:pt x="6857" y="151384"/>
                </a:cubicBezTo>
                <a:cubicBezTo>
                  <a:pt x="6857" y="137159"/>
                  <a:pt x="10032" y="125475"/>
                  <a:pt x="16382" y="116459"/>
                </a:cubicBezTo>
                <a:cubicBezTo>
                  <a:pt x="22732" y="107441"/>
                  <a:pt x="31750" y="100329"/>
                  <a:pt x="43433" y="95122"/>
                </a:cubicBezTo>
                <a:cubicBezTo>
                  <a:pt x="54990" y="89916"/>
                  <a:pt x="69341" y="86232"/>
                  <a:pt x="86486" y="84074"/>
                </a:cubicBezTo>
                <a:cubicBezTo>
                  <a:pt x="103631" y="81915"/>
                  <a:pt x="121284" y="80264"/>
                  <a:pt x="139700" y="79247"/>
                </a:cubicBezTo>
                <a:lnTo>
                  <a:pt x="139700" y="78231"/>
                </a:lnTo>
                <a:cubicBezTo>
                  <a:pt x="139700" y="67436"/>
                  <a:pt x="135254" y="59943"/>
                  <a:pt x="126491" y="55879"/>
                </a:cubicBezTo>
                <a:cubicBezTo>
                  <a:pt x="117728" y="51816"/>
                  <a:pt x="104774" y="49784"/>
                  <a:pt x="87629" y="49784"/>
                </a:cubicBezTo>
                <a:cubicBezTo>
                  <a:pt x="77342" y="49784"/>
                  <a:pt x="66419" y="51561"/>
                  <a:pt x="54736" y="55244"/>
                </a:cubicBezTo>
                <a:cubicBezTo>
                  <a:pt x="43052" y="58800"/>
                  <a:pt x="34669" y="61594"/>
                  <a:pt x="29590" y="63627"/>
                </a:cubicBezTo>
                <a:lnTo>
                  <a:pt x="23876" y="63627"/>
                </a:lnTo>
                <a:lnTo>
                  <a:pt x="23876" y="16636"/>
                </a:lnTo>
                <a:cubicBezTo>
                  <a:pt x="30479" y="14859"/>
                  <a:pt x="41147" y="12827"/>
                  <a:pt x="56006" y="10413"/>
                </a:cubicBezTo>
                <a:cubicBezTo>
                  <a:pt x="70866" y="8128"/>
                  <a:pt x="85724" y="6858"/>
                  <a:pt x="1007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5839" y="2009080"/>
            <a:ext cx="2120773" cy="456022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NOSITELJI: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REALIZACIJE: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hr-HR" altLang="zh-CN" dirty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1404" b="1" dirty="0" smtClean="0"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1056" name="TextBox 1"/>
          <p:cNvSpPr txBox="1"/>
          <p:nvPr/>
        </p:nvSpPr>
        <p:spPr>
          <a:xfrm>
            <a:off x="2379218" y="2009080"/>
            <a:ext cx="6053140" cy="456022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hr-HR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altLang="zh-CN" sz="1202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ivjeti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sadašnjost,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zaboraviti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svoju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prošlost</a:t>
            </a:r>
            <a:r>
              <a:rPr lang="hr-HR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20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Senzibilizirati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noviju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hrvatsku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povijest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stvaranje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samostalne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Republike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Hrvatske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Prepoznati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Vukovar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simbol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slobodu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Uvidjeti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ulogu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branitelja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njihovu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nesebi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ljubav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ovjeku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Domovini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Zalagati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istinu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Domovinskom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u.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uĉenike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prvog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osmog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razreda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Vjerou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ostali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razredni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itelji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tabLst/>
            </a:pP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Skupljanje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obrada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materijala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Domovinskom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ratu</a:t>
            </a:r>
            <a:r>
              <a:rPr lang="hr-HR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20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panoa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prezentacija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Paljenje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svijeća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školom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sjećanje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rtve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Vukovara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Škabrnje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tabLst/>
            </a:pPr>
            <a:endParaRPr lang="hr-HR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studenog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hr-HR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hr-HR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okviru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nastavnog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procesa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7" name="TekstniOkvir 1056"/>
          <p:cNvSpPr txBox="1"/>
          <p:nvPr/>
        </p:nvSpPr>
        <p:spPr>
          <a:xfrm>
            <a:off x="1115592" y="244495"/>
            <a:ext cx="66618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     DANI SJEĆANJA  VUKOVAR - ŠKABRNJA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8"/>
    </mc:Choice>
    <mc:Fallback xmlns="">
      <p:transition spd="slow" advTm="3028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/>
          <p:cNvSpPr/>
          <p:nvPr/>
        </p:nvSpPr>
        <p:spPr>
          <a:xfrm>
            <a:off x="6277610" y="552323"/>
            <a:ext cx="92837" cy="75945"/>
          </a:xfrm>
          <a:custGeom>
            <a:avLst/>
            <a:gdLst>
              <a:gd name="connsiteX0" fmla="*/ 85979 w 92837"/>
              <a:gd name="connsiteY0" fmla="*/ 6858 h 75945"/>
              <a:gd name="connsiteX1" fmla="*/ 54483 w 92837"/>
              <a:gd name="connsiteY1" fmla="*/ 10159 h 75945"/>
              <a:gd name="connsiteX2" fmla="*/ 28955 w 92837"/>
              <a:gd name="connsiteY2" fmla="*/ 14986 h 75945"/>
              <a:gd name="connsiteX3" fmla="*/ 12573 w 92837"/>
              <a:gd name="connsiteY3" fmla="*/ 24765 h 75945"/>
              <a:gd name="connsiteX4" fmla="*/ 6858 w 92837"/>
              <a:gd name="connsiteY4" fmla="*/ 41655 h 75945"/>
              <a:gd name="connsiteX5" fmla="*/ 8001 w 92837"/>
              <a:gd name="connsiteY5" fmla="*/ 52959 h 75945"/>
              <a:gd name="connsiteX6" fmla="*/ 13970 w 92837"/>
              <a:gd name="connsiteY6" fmla="*/ 61341 h 75945"/>
              <a:gd name="connsiteX7" fmla="*/ 24892 w 92837"/>
              <a:gd name="connsiteY7" fmla="*/ 67183 h 75945"/>
              <a:gd name="connsiteX8" fmla="*/ 44830 w 92837"/>
              <a:gd name="connsiteY8" fmla="*/ 69087 h 75945"/>
              <a:gd name="connsiteX9" fmla="*/ 66548 w 92837"/>
              <a:gd name="connsiteY9" fmla="*/ 64643 h 75945"/>
              <a:gd name="connsiteX10" fmla="*/ 85979 w 92837"/>
              <a:gd name="connsiteY10" fmla="*/ 53213 h 75945"/>
              <a:gd name="connsiteX11" fmla="*/ 85979 w 92837"/>
              <a:gd name="connsiteY11" fmla="*/ 6858 h 759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2837" h="75945">
                <a:moveTo>
                  <a:pt x="85979" y="6858"/>
                </a:moveTo>
                <a:cubicBezTo>
                  <a:pt x="76327" y="7619"/>
                  <a:pt x="65785" y="8763"/>
                  <a:pt x="54483" y="10159"/>
                </a:cubicBezTo>
                <a:cubicBezTo>
                  <a:pt x="43307" y="11429"/>
                  <a:pt x="34798" y="13081"/>
                  <a:pt x="28955" y="14986"/>
                </a:cubicBezTo>
                <a:cubicBezTo>
                  <a:pt x="21717" y="17144"/>
                  <a:pt x="16255" y="20447"/>
                  <a:pt x="12573" y="24765"/>
                </a:cubicBezTo>
                <a:cubicBezTo>
                  <a:pt x="8763" y="29083"/>
                  <a:pt x="6858" y="34671"/>
                  <a:pt x="6858" y="41655"/>
                </a:cubicBezTo>
                <a:cubicBezTo>
                  <a:pt x="6858" y="46355"/>
                  <a:pt x="7239" y="50037"/>
                  <a:pt x="8001" y="52959"/>
                </a:cubicBezTo>
                <a:cubicBezTo>
                  <a:pt x="8890" y="55879"/>
                  <a:pt x="10795" y="58674"/>
                  <a:pt x="13970" y="61341"/>
                </a:cubicBezTo>
                <a:cubicBezTo>
                  <a:pt x="17018" y="64008"/>
                  <a:pt x="20701" y="65913"/>
                  <a:pt x="24892" y="67183"/>
                </a:cubicBezTo>
                <a:cubicBezTo>
                  <a:pt x="29210" y="68453"/>
                  <a:pt x="35814" y="69087"/>
                  <a:pt x="44830" y="69087"/>
                </a:cubicBezTo>
                <a:cubicBezTo>
                  <a:pt x="51942" y="69087"/>
                  <a:pt x="59182" y="67564"/>
                  <a:pt x="66548" y="64643"/>
                </a:cubicBezTo>
                <a:cubicBezTo>
                  <a:pt x="73914" y="61722"/>
                  <a:pt x="80391" y="57912"/>
                  <a:pt x="85979" y="53213"/>
                </a:cubicBezTo>
                <a:lnTo>
                  <a:pt x="85979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137913" y="552323"/>
            <a:ext cx="92837" cy="75945"/>
          </a:xfrm>
          <a:custGeom>
            <a:avLst/>
            <a:gdLst>
              <a:gd name="connsiteX0" fmla="*/ 85979 w 92837"/>
              <a:gd name="connsiteY0" fmla="*/ 6858 h 75945"/>
              <a:gd name="connsiteX1" fmla="*/ 54483 w 92837"/>
              <a:gd name="connsiteY1" fmla="*/ 10159 h 75945"/>
              <a:gd name="connsiteX2" fmla="*/ 28956 w 92837"/>
              <a:gd name="connsiteY2" fmla="*/ 14986 h 75945"/>
              <a:gd name="connsiteX3" fmla="*/ 12573 w 92837"/>
              <a:gd name="connsiteY3" fmla="*/ 24765 h 75945"/>
              <a:gd name="connsiteX4" fmla="*/ 6858 w 92837"/>
              <a:gd name="connsiteY4" fmla="*/ 41655 h 75945"/>
              <a:gd name="connsiteX5" fmla="*/ 8001 w 92837"/>
              <a:gd name="connsiteY5" fmla="*/ 52959 h 75945"/>
              <a:gd name="connsiteX6" fmla="*/ 13970 w 92837"/>
              <a:gd name="connsiteY6" fmla="*/ 61341 h 75945"/>
              <a:gd name="connsiteX7" fmla="*/ 24892 w 92837"/>
              <a:gd name="connsiteY7" fmla="*/ 67183 h 75945"/>
              <a:gd name="connsiteX8" fmla="*/ 44830 w 92837"/>
              <a:gd name="connsiteY8" fmla="*/ 69087 h 75945"/>
              <a:gd name="connsiteX9" fmla="*/ 66548 w 92837"/>
              <a:gd name="connsiteY9" fmla="*/ 64643 h 75945"/>
              <a:gd name="connsiteX10" fmla="*/ 85979 w 92837"/>
              <a:gd name="connsiteY10" fmla="*/ 53213 h 75945"/>
              <a:gd name="connsiteX11" fmla="*/ 85979 w 92837"/>
              <a:gd name="connsiteY11" fmla="*/ 6858 h 759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2837" h="75945">
                <a:moveTo>
                  <a:pt x="85979" y="6858"/>
                </a:moveTo>
                <a:cubicBezTo>
                  <a:pt x="76327" y="7619"/>
                  <a:pt x="65786" y="8763"/>
                  <a:pt x="54483" y="10159"/>
                </a:cubicBezTo>
                <a:cubicBezTo>
                  <a:pt x="43307" y="11429"/>
                  <a:pt x="34798" y="13081"/>
                  <a:pt x="28956" y="14986"/>
                </a:cubicBezTo>
                <a:cubicBezTo>
                  <a:pt x="21717" y="17144"/>
                  <a:pt x="16256" y="20447"/>
                  <a:pt x="12573" y="24765"/>
                </a:cubicBezTo>
                <a:cubicBezTo>
                  <a:pt x="8763" y="29083"/>
                  <a:pt x="6858" y="34671"/>
                  <a:pt x="6858" y="41655"/>
                </a:cubicBezTo>
                <a:cubicBezTo>
                  <a:pt x="6858" y="46355"/>
                  <a:pt x="7239" y="50037"/>
                  <a:pt x="8001" y="52959"/>
                </a:cubicBezTo>
                <a:cubicBezTo>
                  <a:pt x="8890" y="55879"/>
                  <a:pt x="10795" y="58674"/>
                  <a:pt x="13970" y="61341"/>
                </a:cubicBezTo>
                <a:cubicBezTo>
                  <a:pt x="17018" y="64008"/>
                  <a:pt x="20701" y="65913"/>
                  <a:pt x="24892" y="67183"/>
                </a:cubicBezTo>
                <a:cubicBezTo>
                  <a:pt x="29210" y="68453"/>
                  <a:pt x="35814" y="69087"/>
                  <a:pt x="44830" y="69087"/>
                </a:cubicBezTo>
                <a:cubicBezTo>
                  <a:pt x="51943" y="69087"/>
                  <a:pt x="59182" y="67564"/>
                  <a:pt x="66548" y="64643"/>
                </a:cubicBezTo>
                <a:cubicBezTo>
                  <a:pt x="73914" y="61722"/>
                  <a:pt x="80391" y="57912"/>
                  <a:pt x="85979" y="53213"/>
                </a:cubicBezTo>
                <a:lnTo>
                  <a:pt x="85979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627122" y="529082"/>
            <a:ext cx="111633" cy="87375"/>
          </a:xfrm>
          <a:custGeom>
            <a:avLst/>
            <a:gdLst>
              <a:gd name="connsiteX0" fmla="*/ 6857 w 111633"/>
              <a:gd name="connsiteY0" fmla="*/ 6858 h 87375"/>
              <a:gd name="connsiteX1" fmla="*/ 6857 w 111633"/>
              <a:gd name="connsiteY1" fmla="*/ 80517 h 87375"/>
              <a:gd name="connsiteX2" fmla="*/ 12319 w 111633"/>
              <a:gd name="connsiteY2" fmla="*/ 80517 h 87375"/>
              <a:gd name="connsiteX3" fmla="*/ 58419 w 111633"/>
              <a:gd name="connsiteY3" fmla="*/ 80390 h 87375"/>
              <a:gd name="connsiteX4" fmla="*/ 83947 w 111633"/>
              <a:gd name="connsiteY4" fmla="*/ 75184 h 87375"/>
              <a:gd name="connsiteX5" fmla="*/ 100329 w 111633"/>
              <a:gd name="connsiteY5" fmla="*/ 61975 h 87375"/>
              <a:gd name="connsiteX6" fmla="*/ 104775 w 111633"/>
              <a:gd name="connsiteY6" fmla="*/ 43053 h 87375"/>
              <a:gd name="connsiteX7" fmla="*/ 99314 w 111633"/>
              <a:gd name="connsiteY7" fmla="*/ 21208 h 87375"/>
              <a:gd name="connsiteX8" fmla="*/ 80772 w 111633"/>
              <a:gd name="connsiteY8" fmla="*/ 9778 h 87375"/>
              <a:gd name="connsiteX9" fmla="*/ 56260 w 111633"/>
              <a:gd name="connsiteY9" fmla="*/ 6984 h 87375"/>
              <a:gd name="connsiteX10" fmla="*/ 23494 w 111633"/>
              <a:gd name="connsiteY10" fmla="*/ 6858 h 87375"/>
              <a:gd name="connsiteX11" fmla="*/ 6857 w 111633"/>
              <a:gd name="connsiteY11" fmla="*/ 6858 h 87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11633" h="87375">
                <a:moveTo>
                  <a:pt x="6857" y="6858"/>
                </a:moveTo>
                <a:lnTo>
                  <a:pt x="6857" y="80517"/>
                </a:lnTo>
                <a:lnTo>
                  <a:pt x="12319" y="80517"/>
                </a:lnTo>
                <a:cubicBezTo>
                  <a:pt x="33782" y="80517"/>
                  <a:pt x="49148" y="80517"/>
                  <a:pt x="58419" y="80390"/>
                </a:cubicBezTo>
                <a:cubicBezTo>
                  <a:pt x="67691" y="80264"/>
                  <a:pt x="76200" y="78485"/>
                  <a:pt x="83947" y="75184"/>
                </a:cubicBezTo>
                <a:cubicBezTo>
                  <a:pt x="91948" y="71881"/>
                  <a:pt x="97282" y="67436"/>
                  <a:pt x="100329" y="61975"/>
                </a:cubicBezTo>
                <a:cubicBezTo>
                  <a:pt x="103250" y="56515"/>
                  <a:pt x="104775" y="50165"/>
                  <a:pt x="104775" y="43053"/>
                </a:cubicBezTo>
                <a:cubicBezTo>
                  <a:pt x="104775" y="33527"/>
                  <a:pt x="102997" y="26288"/>
                  <a:pt x="99314" y="21208"/>
                </a:cubicBezTo>
                <a:cubicBezTo>
                  <a:pt x="95630" y="16128"/>
                  <a:pt x="89534" y="12318"/>
                  <a:pt x="80772" y="9778"/>
                </a:cubicBezTo>
                <a:cubicBezTo>
                  <a:pt x="74802" y="8127"/>
                  <a:pt x="66675" y="7111"/>
                  <a:pt x="56260" y="6984"/>
                </a:cubicBezTo>
                <a:cubicBezTo>
                  <a:pt x="45719" y="6858"/>
                  <a:pt x="34798" y="6858"/>
                  <a:pt x="23494" y="6858"/>
                </a:cubicBezTo>
                <a:lnTo>
                  <a:pt x="6857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002274" y="481964"/>
            <a:ext cx="101092" cy="142240"/>
          </a:xfrm>
          <a:custGeom>
            <a:avLst/>
            <a:gdLst>
              <a:gd name="connsiteX0" fmla="*/ 48005 w 101092"/>
              <a:gd name="connsiteY0" fmla="*/ 6858 h 142240"/>
              <a:gd name="connsiteX1" fmla="*/ 27178 w 101092"/>
              <a:gd name="connsiteY1" fmla="*/ 9905 h 142240"/>
              <a:gd name="connsiteX2" fmla="*/ 6858 w 101092"/>
              <a:gd name="connsiteY2" fmla="*/ 18796 h 142240"/>
              <a:gd name="connsiteX3" fmla="*/ 6858 w 101092"/>
              <a:gd name="connsiteY3" fmla="*/ 130683 h 142240"/>
              <a:gd name="connsiteX4" fmla="*/ 21463 w 101092"/>
              <a:gd name="connsiteY4" fmla="*/ 134366 h 142240"/>
              <a:gd name="connsiteX5" fmla="*/ 38100 w 101092"/>
              <a:gd name="connsiteY5" fmla="*/ 135382 h 142240"/>
              <a:gd name="connsiteX6" fmla="*/ 80390 w 101092"/>
              <a:gd name="connsiteY6" fmla="*/ 118744 h 142240"/>
              <a:gd name="connsiteX7" fmla="*/ 94234 w 101092"/>
              <a:gd name="connsiteY7" fmla="*/ 68706 h 142240"/>
              <a:gd name="connsiteX8" fmla="*/ 84074 w 101092"/>
              <a:gd name="connsiteY8" fmla="*/ 22986 h 142240"/>
              <a:gd name="connsiteX9" fmla="*/ 48005 w 101092"/>
              <a:gd name="connsiteY9" fmla="*/ 6858 h 142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01092" h="142240">
                <a:moveTo>
                  <a:pt x="48005" y="6858"/>
                </a:moveTo>
                <a:cubicBezTo>
                  <a:pt x="41275" y="6858"/>
                  <a:pt x="34416" y="7874"/>
                  <a:pt x="27178" y="9905"/>
                </a:cubicBezTo>
                <a:cubicBezTo>
                  <a:pt x="20066" y="11937"/>
                  <a:pt x="13335" y="14986"/>
                  <a:pt x="6858" y="18796"/>
                </a:cubicBezTo>
                <a:lnTo>
                  <a:pt x="6858" y="130683"/>
                </a:lnTo>
                <a:cubicBezTo>
                  <a:pt x="11938" y="132461"/>
                  <a:pt x="16890" y="133731"/>
                  <a:pt x="21463" y="134366"/>
                </a:cubicBezTo>
                <a:cubicBezTo>
                  <a:pt x="26161" y="135128"/>
                  <a:pt x="31623" y="135382"/>
                  <a:pt x="38100" y="135382"/>
                </a:cubicBezTo>
                <a:cubicBezTo>
                  <a:pt x="57023" y="135382"/>
                  <a:pt x="71120" y="129921"/>
                  <a:pt x="80390" y="118744"/>
                </a:cubicBezTo>
                <a:cubicBezTo>
                  <a:pt x="89661" y="107696"/>
                  <a:pt x="94234" y="90932"/>
                  <a:pt x="94234" y="68706"/>
                </a:cubicBezTo>
                <a:cubicBezTo>
                  <a:pt x="94234" y="48894"/>
                  <a:pt x="90805" y="33655"/>
                  <a:pt x="84074" y="22986"/>
                </a:cubicBezTo>
                <a:cubicBezTo>
                  <a:pt x="77343" y="12192"/>
                  <a:pt x="65405" y="6858"/>
                  <a:pt x="48005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581905" y="481964"/>
            <a:ext cx="101092" cy="142113"/>
          </a:xfrm>
          <a:custGeom>
            <a:avLst/>
            <a:gdLst>
              <a:gd name="connsiteX0" fmla="*/ 48006 w 101092"/>
              <a:gd name="connsiteY0" fmla="*/ 6858 h 142113"/>
              <a:gd name="connsiteX1" fmla="*/ 27178 w 101092"/>
              <a:gd name="connsiteY1" fmla="*/ 9905 h 142113"/>
              <a:gd name="connsiteX2" fmla="*/ 6858 w 101092"/>
              <a:gd name="connsiteY2" fmla="*/ 18796 h 142113"/>
              <a:gd name="connsiteX3" fmla="*/ 6858 w 101092"/>
              <a:gd name="connsiteY3" fmla="*/ 130810 h 142113"/>
              <a:gd name="connsiteX4" fmla="*/ 22098 w 101092"/>
              <a:gd name="connsiteY4" fmla="*/ 134366 h 142113"/>
              <a:gd name="connsiteX5" fmla="*/ 38100 w 101092"/>
              <a:gd name="connsiteY5" fmla="*/ 135255 h 142113"/>
              <a:gd name="connsiteX6" fmla="*/ 80391 w 101092"/>
              <a:gd name="connsiteY6" fmla="*/ 118617 h 142113"/>
              <a:gd name="connsiteX7" fmla="*/ 94234 w 101092"/>
              <a:gd name="connsiteY7" fmla="*/ 68706 h 142113"/>
              <a:gd name="connsiteX8" fmla="*/ 83185 w 101092"/>
              <a:gd name="connsiteY8" fmla="*/ 21590 h 142113"/>
              <a:gd name="connsiteX9" fmla="*/ 48006 w 101092"/>
              <a:gd name="connsiteY9" fmla="*/ 6858 h 1421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01092" h="142113">
                <a:moveTo>
                  <a:pt x="48006" y="6858"/>
                </a:moveTo>
                <a:cubicBezTo>
                  <a:pt x="41275" y="6858"/>
                  <a:pt x="34417" y="7874"/>
                  <a:pt x="27178" y="9905"/>
                </a:cubicBezTo>
                <a:cubicBezTo>
                  <a:pt x="20066" y="11937"/>
                  <a:pt x="13335" y="14986"/>
                  <a:pt x="6858" y="18796"/>
                </a:cubicBezTo>
                <a:lnTo>
                  <a:pt x="6858" y="130810"/>
                </a:lnTo>
                <a:cubicBezTo>
                  <a:pt x="11557" y="132715"/>
                  <a:pt x="16637" y="133858"/>
                  <a:pt x="22098" y="134366"/>
                </a:cubicBezTo>
                <a:cubicBezTo>
                  <a:pt x="27432" y="135001"/>
                  <a:pt x="32893" y="135255"/>
                  <a:pt x="38100" y="135255"/>
                </a:cubicBezTo>
                <a:cubicBezTo>
                  <a:pt x="57023" y="135255"/>
                  <a:pt x="71120" y="129667"/>
                  <a:pt x="80391" y="118617"/>
                </a:cubicBezTo>
                <a:cubicBezTo>
                  <a:pt x="89662" y="107569"/>
                  <a:pt x="94234" y="90932"/>
                  <a:pt x="94234" y="68706"/>
                </a:cubicBezTo>
                <a:cubicBezTo>
                  <a:pt x="94234" y="47117"/>
                  <a:pt x="90551" y="31369"/>
                  <a:pt x="83185" y="21590"/>
                </a:cubicBezTo>
                <a:cubicBezTo>
                  <a:pt x="75692" y="11811"/>
                  <a:pt x="64008" y="6858"/>
                  <a:pt x="48006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697220" y="479932"/>
            <a:ext cx="101091" cy="142748"/>
          </a:xfrm>
          <a:custGeom>
            <a:avLst/>
            <a:gdLst>
              <a:gd name="connsiteX0" fmla="*/ 63119 w 101091"/>
              <a:gd name="connsiteY0" fmla="*/ 6858 h 142748"/>
              <a:gd name="connsiteX1" fmla="*/ 20954 w 101091"/>
              <a:gd name="connsiteY1" fmla="*/ 24511 h 142748"/>
              <a:gd name="connsiteX2" fmla="*/ 6858 w 101091"/>
              <a:gd name="connsiteY2" fmla="*/ 73406 h 142748"/>
              <a:gd name="connsiteX3" fmla="*/ 18160 w 101091"/>
              <a:gd name="connsiteY3" fmla="*/ 121031 h 142748"/>
              <a:gd name="connsiteX4" fmla="*/ 54482 w 101091"/>
              <a:gd name="connsiteY4" fmla="*/ 135890 h 142748"/>
              <a:gd name="connsiteX5" fmla="*/ 75057 w 101091"/>
              <a:gd name="connsiteY5" fmla="*/ 132207 h 142748"/>
              <a:gd name="connsiteX6" fmla="*/ 94233 w 101091"/>
              <a:gd name="connsiteY6" fmla="*/ 122555 h 142748"/>
              <a:gd name="connsiteX7" fmla="*/ 94233 w 101091"/>
              <a:gd name="connsiteY7" fmla="*/ 12827 h 142748"/>
              <a:gd name="connsiteX8" fmla="*/ 78485 w 101091"/>
              <a:gd name="connsiteY8" fmla="*/ 8255 h 142748"/>
              <a:gd name="connsiteX9" fmla="*/ 63119 w 101091"/>
              <a:gd name="connsiteY9" fmla="*/ 6858 h 1427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01091" h="142748">
                <a:moveTo>
                  <a:pt x="63119" y="6858"/>
                </a:moveTo>
                <a:cubicBezTo>
                  <a:pt x="44450" y="6858"/>
                  <a:pt x="30352" y="12827"/>
                  <a:pt x="20954" y="24511"/>
                </a:cubicBezTo>
                <a:cubicBezTo>
                  <a:pt x="11557" y="36195"/>
                  <a:pt x="6858" y="52578"/>
                  <a:pt x="6858" y="73406"/>
                </a:cubicBezTo>
                <a:cubicBezTo>
                  <a:pt x="6858" y="95249"/>
                  <a:pt x="10667" y="111125"/>
                  <a:pt x="18160" y="121031"/>
                </a:cubicBezTo>
                <a:cubicBezTo>
                  <a:pt x="25653" y="130937"/>
                  <a:pt x="37845" y="135890"/>
                  <a:pt x="54482" y="135890"/>
                </a:cubicBezTo>
                <a:cubicBezTo>
                  <a:pt x="60959" y="135890"/>
                  <a:pt x="67817" y="134619"/>
                  <a:pt x="75057" y="132207"/>
                </a:cubicBezTo>
                <a:cubicBezTo>
                  <a:pt x="82295" y="129667"/>
                  <a:pt x="88772" y="126492"/>
                  <a:pt x="94233" y="122555"/>
                </a:cubicBezTo>
                <a:lnTo>
                  <a:pt x="94233" y="12827"/>
                </a:lnTo>
                <a:cubicBezTo>
                  <a:pt x="89280" y="10795"/>
                  <a:pt x="83947" y="9271"/>
                  <a:pt x="78485" y="8255"/>
                </a:cubicBezTo>
                <a:cubicBezTo>
                  <a:pt x="72897" y="7366"/>
                  <a:pt x="67817" y="6858"/>
                  <a:pt x="63119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920492" y="476758"/>
            <a:ext cx="109855" cy="151002"/>
          </a:xfrm>
          <a:custGeom>
            <a:avLst/>
            <a:gdLst>
              <a:gd name="connsiteX0" fmla="*/ 54990 w 109855"/>
              <a:gd name="connsiteY0" fmla="*/ 6858 h 151002"/>
              <a:gd name="connsiteX1" fmla="*/ 36575 w 109855"/>
              <a:gd name="connsiteY1" fmla="*/ 9651 h 151002"/>
              <a:gd name="connsiteX2" fmla="*/ 21208 w 109855"/>
              <a:gd name="connsiteY2" fmla="*/ 20828 h 151002"/>
              <a:gd name="connsiteX3" fmla="*/ 10794 w 109855"/>
              <a:gd name="connsiteY3" fmla="*/ 42036 h 151002"/>
              <a:gd name="connsiteX4" fmla="*/ 6857 w 109855"/>
              <a:gd name="connsiteY4" fmla="*/ 76072 h 151002"/>
              <a:gd name="connsiteX5" fmla="*/ 10286 w 109855"/>
              <a:gd name="connsiteY5" fmla="*/ 107696 h 151002"/>
              <a:gd name="connsiteX6" fmla="*/ 20192 w 109855"/>
              <a:gd name="connsiteY6" fmla="*/ 129285 h 151002"/>
              <a:gd name="connsiteX7" fmla="*/ 35432 w 109855"/>
              <a:gd name="connsiteY7" fmla="*/ 140589 h 151002"/>
              <a:gd name="connsiteX8" fmla="*/ 55498 w 109855"/>
              <a:gd name="connsiteY8" fmla="*/ 144144 h 151002"/>
              <a:gd name="connsiteX9" fmla="*/ 74167 w 109855"/>
              <a:gd name="connsiteY9" fmla="*/ 140969 h 151002"/>
              <a:gd name="connsiteX10" fmla="*/ 89153 w 109855"/>
              <a:gd name="connsiteY10" fmla="*/ 129920 h 151002"/>
              <a:gd name="connsiteX11" fmla="*/ 99567 w 109855"/>
              <a:gd name="connsiteY11" fmla="*/ 109347 h 151002"/>
              <a:gd name="connsiteX12" fmla="*/ 102997 w 109855"/>
              <a:gd name="connsiteY12" fmla="*/ 76072 h 151002"/>
              <a:gd name="connsiteX13" fmla="*/ 99440 w 109855"/>
              <a:gd name="connsiteY13" fmla="*/ 43052 h 151002"/>
              <a:gd name="connsiteX14" fmla="*/ 89534 w 109855"/>
              <a:gd name="connsiteY14" fmla="*/ 21843 h 151002"/>
              <a:gd name="connsiteX15" fmla="*/ 74167 w 109855"/>
              <a:gd name="connsiteY15" fmla="*/ 10286 h 151002"/>
              <a:gd name="connsiteX16" fmla="*/ 54990 w 109855"/>
              <a:gd name="connsiteY16" fmla="*/ 6858 h 151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9855" h="151002">
                <a:moveTo>
                  <a:pt x="54990" y="6858"/>
                </a:moveTo>
                <a:cubicBezTo>
                  <a:pt x="48005" y="6858"/>
                  <a:pt x="41909" y="7873"/>
                  <a:pt x="36575" y="9651"/>
                </a:cubicBezTo>
                <a:cubicBezTo>
                  <a:pt x="31241" y="11556"/>
                  <a:pt x="26034" y="15239"/>
                  <a:pt x="21208" y="20828"/>
                </a:cubicBezTo>
                <a:cubicBezTo>
                  <a:pt x="16763" y="26034"/>
                  <a:pt x="13334" y="33019"/>
                  <a:pt x="10794" y="42036"/>
                </a:cubicBezTo>
                <a:cubicBezTo>
                  <a:pt x="8127" y="51053"/>
                  <a:pt x="6857" y="62356"/>
                  <a:pt x="6857" y="76072"/>
                </a:cubicBezTo>
                <a:cubicBezTo>
                  <a:pt x="6857" y="88264"/>
                  <a:pt x="8000" y="98805"/>
                  <a:pt x="10286" y="107696"/>
                </a:cubicBezTo>
                <a:cubicBezTo>
                  <a:pt x="12445" y="116712"/>
                  <a:pt x="15747" y="123824"/>
                  <a:pt x="20192" y="129285"/>
                </a:cubicBezTo>
                <a:cubicBezTo>
                  <a:pt x="24383" y="134492"/>
                  <a:pt x="29463" y="138175"/>
                  <a:pt x="35432" y="140589"/>
                </a:cubicBezTo>
                <a:cubicBezTo>
                  <a:pt x="41274" y="143001"/>
                  <a:pt x="48005" y="144144"/>
                  <a:pt x="55498" y="144144"/>
                </a:cubicBezTo>
                <a:cubicBezTo>
                  <a:pt x="61975" y="144144"/>
                  <a:pt x="68198" y="143128"/>
                  <a:pt x="74167" y="140969"/>
                </a:cubicBezTo>
                <a:cubicBezTo>
                  <a:pt x="80009" y="138683"/>
                  <a:pt x="84963" y="135000"/>
                  <a:pt x="89153" y="129920"/>
                </a:cubicBezTo>
                <a:cubicBezTo>
                  <a:pt x="93725" y="124205"/>
                  <a:pt x="97282" y="117347"/>
                  <a:pt x="99567" y="109347"/>
                </a:cubicBezTo>
                <a:cubicBezTo>
                  <a:pt x="101853" y="101346"/>
                  <a:pt x="102997" y="90169"/>
                  <a:pt x="102997" y="76072"/>
                </a:cubicBezTo>
                <a:cubicBezTo>
                  <a:pt x="102997" y="62991"/>
                  <a:pt x="101853" y="51942"/>
                  <a:pt x="99440" y="43052"/>
                </a:cubicBezTo>
                <a:cubicBezTo>
                  <a:pt x="97027" y="34162"/>
                  <a:pt x="93725" y="27050"/>
                  <a:pt x="89534" y="21843"/>
                </a:cubicBezTo>
                <a:cubicBezTo>
                  <a:pt x="85344" y="16382"/>
                  <a:pt x="80136" y="12572"/>
                  <a:pt x="74167" y="10286"/>
                </a:cubicBezTo>
                <a:cubicBezTo>
                  <a:pt x="68325" y="8000"/>
                  <a:pt x="61848" y="6858"/>
                  <a:pt x="5499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419344" y="471678"/>
            <a:ext cx="106552" cy="58800"/>
          </a:xfrm>
          <a:custGeom>
            <a:avLst/>
            <a:gdLst>
              <a:gd name="connsiteX0" fmla="*/ 55753 w 106552"/>
              <a:gd name="connsiteY0" fmla="*/ 6858 h 58800"/>
              <a:gd name="connsiteX1" fmla="*/ 21844 w 106552"/>
              <a:gd name="connsiteY1" fmla="*/ 17525 h 58800"/>
              <a:gd name="connsiteX2" fmla="*/ 6858 w 106552"/>
              <a:gd name="connsiteY2" fmla="*/ 51942 h 58800"/>
              <a:gd name="connsiteX3" fmla="*/ 99695 w 106552"/>
              <a:gd name="connsiteY3" fmla="*/ 51942 h 58800"/>
              <a:gd name="connsiteX4" fmla="*/ 88519 w 106552"/>
              <a:gd name="connsiteY4" fmla="*/ 18160 h 58800"/>
              <a:gd name="connsiteX5" fmla="*/ 55753 w 106552"/>
              <a:gd name="connsiteY5" fmla="*/ 6858 h 58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6552" h="58800">
                <a:moveTo>
                  <a:pt x="55753" y="6858"/>
                </a:moveTo>
                <a:cubicBezTo>
                  <a:pt x="42036" y="6858"/>
                  <a:pt x="30734" y="10413"/>
                  <a:pt x="21844" y="17525"/>
                </a:cubicBezTo>
                <a:cubicBezTo>
                  <a:pt x="12954" y="24637"/>
                  <a:pt x="8000" y="36194"/>
                  <a:pt x="6858" y="51942"/>
                </a:cubicBezTo>
                <a:lnTo>
                  <a:pt x="99695" y="51942"/>
                </a:lnTo>
                <a:cubicBezTo>
                  <a:pt x="99314" y="36956"/>
                  <a:pt x="95630" y="25653"/>
                  <a:pt x="88519" y="18160"/>
                </a:cubicBezTo>
                <a:cubicBezTo>
                  <a:pt x="81534" y="10540"/>
                  <a:pt x="70611" y="6858"/>
                  <a:pt x="55753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010023" y="433832"/>
            <a:ext cx="85470" cy="236854"/>
          </a:xfrm>
          <a:custGeom>
            <a:avLst/>
            <a:gdLst>
              <a:gd name="connsiteX0" fmla="*/ 6858 w 85470"/>
              <a:gd name="connsiteY0" fmla="*/ 6858 h 236854"/>
              <a:gd name="connsiteX1" fmla="*/ 78613 w 85470"/>
              <a:gd name="connsiteY1" fmla="*/ 6858 h 236854"/>
              <a:gd name="connsiteX2" fmla="*/ 78613 w 85470"/>
              <a:gd name="connsiteY2" fmla="*/ 229996 h 236854"/>
              <a:gd name="connsiteX3" fmla="*/ 6858 w 85470"/>
              <a:gd name="connsiteY3" fmla="*/ 229996 h 236854"/>
              <a:gd name="connsiteX4" fmla="*/ 6858 w 85470"/>
              <a:gd name="connsiteY4" fmla="*/ 6858 h 236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470" h="236854">
                <a:moveTo>
                  <a:pt x="6858" y="6858"/>
                </a:moveTo>
                <a:lnTo>
                  <a:pt x="78613" y="6858"/>
                </a:lnTo>
                <a:lnTo>
                  <a:pt x="78613" y="229996"/>
                </a:lnTo>
                <a:lnTo>
                  <a:pt x="6858" y="229996"/>
                </a:ln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396106" y="433832"/>
            <a:ext cx="85471" cy="236854"/>
          </a:xfrm>
          <a:custGeom>
            <a:avLst/>
            <a:gdLst>
              <a:gd name="connsiteX0" fmla="*/ 6858 w 85471"/>
              <a:gd name="connsiteY0" fmla="*/ 6858 h 236854"/>
              <a:gd name="connsiteX1" fmla="*/ 78613 w 85471"/>
              <a:gd name="connsiteY1" fmla="*/ 6858 h 236854"/>
              <a:gd name="connsiteX2" fmla="*/ 78613 w 85471"/>
              <a:gd name="connsiteY2" fmla="*/ 229996 h 236854"/>
              <a:gd name="connsiteX3" fmla="*/ 6858 w 85471"/>
              <a:gd name="connsiteY3" fmla="*/ 229996 h 236854"/>
              <a:gd name="connsiteX4" fmla="*/ 6858 w 85471"/>
              <a:gd name="connsiteY4" fmla="*/ 6858 h 236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471" h="236854">
                <a:moveTo>
                  <a:pt x="6858" y="6858"/>
                </a:moveTo>
                <a:lnTo>
                  <a:pt x="78613" y="6858"/>
                </a:lnTo>
                <a:lnTo>
                  <a:pt x="78613" y="229996"/>
                </a:lnTo>
                <a:lnTo>
                  <a:pt x="6858" y="229996"/>
                </a:ln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130550" y="433832"/>
            <a:ext cx="223392" cy="236854"/>
          </a:xfrm>
          <a:custGeom>
            <a:avLst/>
            <a:gdLst>
              <a:gd name="connsiteX0" fmla="*/ 11683 w 223392"/>
              <a:gd name="connsiteY0" fmla="*/ 6858 h 236854"/>
              <a:gd name="connsiteX1" fmla="*/ 214375 w 223392"/>
              <a:gd name="connsiteY1" fmla="*/ 6858 h 236854"/>
              <a:gd name="connsiteX2" fmla="*/ 214375 w 223392"/>
              <a:gd name="connsiteY2" fmla="*/ 52069 h 236854"/>
              <a:gd name="connsiteX3" fmla="*/ 98679 w 223392"/>
              <a:gd name="connsiteY3" fmla="*/ 176784 h 236854"/>
              <a:gd name="connsiteX4" fmla="*/ 216534 w 223392"/>
              <a:gd name="connsiteY4" fmla="*/ 176784 h 236854"/>
              <a:gd name="connsiteX5" fmla="*/ 216534 w 223392"/>
              <a:gd name="connsiteY5" fmla="*/ 229996 h 236854"/>
              <a:gd name="connsiteX6" fmla="*/ 6857 w 223392"/>
              <a:gd name="connsiteY6" fmla="*/ 229996 h 236854"/>
              <a:gd name="connsiteX7" fmla="*/ 6857 w 223392"/>
              <a:gd name="connsiteY7" fmla="*/ 184149 h 236854"/>
              <a:gd name="connsiteX8" fmla="*/ 124333 w 223392"/>
              <a:gd name="connsiteY8" fmla="*/ 59181 h 236854"/>
              <a:gd name="connsiteX9" fmla="*/ 11683 w 223392"/>
              <a:gd name="connsiteY9" fmla="*/ 59181 h 236854"/>
              <a:gd name="connsiteX10" fmla="*/ 11683 w 223392"/>
              <a:gd name="connsiteY10" fmla="*/ 6858 h 236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3392" h="236854">
                <a:moveTo>
                  <a:pt x="11683" y="6858"/>
                </a:moveTo>
                <a:lnTo>
                  <a:pt x="214375" y="6858"/>
                </a:lnTo>
                <a:lnTo>
                  <a:pt x="214375" y="52069"/>
                </a:lnTo>
                <a:lnTo>
                  <a:pt x="98679" y="176784"/>
                </a:lnTo>
                <a:lnTo>
                  <a:pt x="216534" y="176784"/>
                </a:lnTo>
                <a:lnTo>
                  <a:pt x="216534" y="229996"/>
                </a:lnTo>
                <a:lnTo>
                  <a:pt x="6857" y="229996"/>
                </a:lnTo>
                <a:lnTo>
                  <a:pt x="6857" y="184149"/>
                </a:lnTo>
                <a:lnTo>
                  <a:pt x="124333" y="59181"/>
                </a:lnTo>
                <a:lnTo>
                  <a:pt x="11683" y="59181"/>
                </a:lnTo>
                <a:lnTo>
                  <a:pt x="11683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154803" y="433070"/>
            <a:ext cx="175387" cy="237616"/>
          </a:xfrm>
          <a:custGeom>
            <a:avLst/>
            <a:gdLst>
              <a:gd name="connsiteX0" fmla="*/ 151765 w 175387"/>
              <a:gd name="connsiteY0" fmla="*/ 6858 h 237616"/>
              <a:gd name="connsiteX1" fmla="*/ 160274 w 175387"/>
              <a:gd name="connsiteY1" fmla="*/ 7111 h 237616"/>
              <a:gd name="connsiteX2" fmla="*/ 168529 w 175387"/>
              <a:gd name="connsiteY2" fmla="*/ 7619 h 237616"/>
              <a:gd name="connsiteX3" fmla="*/ 168529 w 175387"/>
              <a:gd name="connsiteY3" fmla="*/ 75818 h 237616"/>
              <a:gd name="connsiteX4" fmla="*/ 162179 w 175387"/>
              <a:gd name="connsiteY4" fmla="*/ 75818 h 237616"/>
              <a:gd name="connsiteX5" fmla="*/ 147574 w 175387"/>
              <a:gd name="connsiteY5" fmla="*/ 73405 h 237616"/>
              <a:gd name="connsiteX6" fmla="*/ 130683 w 175387"/>
              <a:gd name="connsiteY6" fmla="*/ 72643 h 237616"/>
              <a:gd name="connsiteX7" fmla="*/ 103759 w 175387"/>
              <a:gd name="connsiteY7" fmla="*/ 74675 h 237616"/>
              <a:gd name="connsiteX8" fmla="*/ 78613 w 175387"/>
              <a:gd name="connsiteY8" fmla="*/ 81406 h 237616"/>
              <a:gd name="connsiteX9" fmla="*/ 78613 w 175387"/>
              <a:gd name="connsiteY9" fmla="*/ 230758 h 237616"/>
              <a:gd name="connsiteX10" fmla="*/ 6858 w 175387"/>
              <a:gd name="connsiteY10" fmla="*/ 230758 h 237616"/>
              <a:gd name="connsiteX11" fmla="*/ 6858 w 175387"/>
              <a:gd name="connsiteY11" fmla="*/ 7619 h 237616"/>
              <a:gd name="connsiteX12" fmla="*/ 78613 w 175387"/>
              <a:gd name="connsiteY12" fmla="*/ 7619 h 237616"/>
              <a:gd name="connsiteX13" fmla="*/ 78613 w 175387"/>
              <a:gd name="connsiteY13" fmla="*/ 40512 h 237616"/>
              <a:gd name="connsiteX14" fmla="*/ 119634 w 175387"/>
              <a:gd name="connsiteY14" fmla="*/ 13588 h 237616"/>
              <a:gd name="connsiteX15" fmla="*/ 151765 w 175387"/>
              <a:gd name="connsiteY15" fmla="*/ 6858 h 2376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75387" h="237616">
                <a:moveTo>
                  <a:pt x="151765" y="6858"/>
                </a:moveTo>
                <a:cubicBezTo>
                  <a:pt x="154178" y="6858"/>
                  <a:pt x="157099" y="6985"/>
                  <a:pt x="160274" y="7111"/>
                </a:cubicBezTo>
                <a:cubicBezTo>
                  <a:pt x="163449" y="7238"/>
                  <a:pt x="166242" y="7366"/>
                  <a:pt x="168529" y="7619"/>
                </a:cubicBezTo>
                <a:lnTo>
                  <a:pt x="168529" y="75818"/>
                </a:lnTo>
                <a:lnTo>
                  <a:pt x="162179" y="75818"/>
                </a:lnTo>
                <a:cubicBezTo>
                  <a:pt x="159130" y="74802"/>
                  <a:pt x="154305" y="73914"/>
                  <a:pt x="147574" y="73405"/>
                </a:cubicBezTo>
                <a:cubicBezTo>
                  <a:pt x="140842" y="72897"/>
                  <a:pt x="135255" y="72643"/>
                  <a:pt x="130683" y="72643"/>
                </a:cubicBezTo>
                <a:cubicBezTo>
                  <a:pt x="120522" y="72643"/>
                  <a:pt x="111506" y="73278"/>
                  <a:pt x="103759" y="74675"/>
                </a:cubicBezTo>
                <a:cubicBezTo>
                  <a:pt x="95885" y="75946"/>
                  <a:pt x="87503" y="78231"/>
                  <a:pt x="78613" y="81406"/>
                </a:cubicBezTo>
                <a:lnTo>
                  <a:pt x="78613" y="230758"/>
                </a:lnTo>
                <a:lnTo>
                  <a:pt x="6858" y="230758"/>
                </a:lnTo>
                <a:lnTo>
                  <a:pt x="6858" y="7619"/>
                </a:lnTo>
                <a:lnTo>
                  <a:pt x="78613" y="7619"/>
                </a:lnTo>
                <a:lnTo>
                  <a:pt x="78613" y="40512"/>
                </a:lnTo>
                <a:cubicBezTo>
                  <a:pt x="94234" y="26923"/>
                  <a:pt x="107950" y="18034"/>
                  <a:pt x="119634" y="13588"/>
                </a:cubicBezTo>
                <a:cubicBezTo>
                  <a:pt x="131191" y="9143"/>
                  <a:pt x="141986" y="6858"/>
                  <a:pt x="151765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4801235" y="433070"/>
            <a:ext cx="175386" cy="237616"/>
          </a:xfrm>
          <a:custGeom>
            <a:avLst/>
            <a:gdLst>
              <a:gd name="connsiteX0" fmla="*/ 151765 w 175386"/>
              <a:gd name="connsiteY0" fmla="*/ 6858 h 237616"/>
              <a:gd name="connsiteX1" fmla="*/ 160274 w 175386"/>
              <a:gd name="connsiteY1" fmla="*/ 7111 h 237616"/>
              <a:gd name="connsiteX2" fmla="*/ 168528 w 175386"/>
              <a:gd name="connsiteY2" fmla="*/ 7619 h 237616"/>
              <a:gd name="connsiteX3" fmla="*/ 168528 w 175386"/>
              <a:gd name="connsiteY3" fmla="*/ 75818 h 237616"/>
              <a:gd name="connsiteX4" fmla="*/ 162178 w 175386"/>
              <a:gd name="connsiteY4" fmla="*/ 75818 h 237616"/>
              <a:gd name="connsiteX5" fmla="*/ 147574 w 175386"/>
              <a:gd name="connsiteY5" fmla="*/ 73405 h 237616"/>
              <a:gd name="connsiteX6" fmla="*/ 130683 w 175386"/>
              <a:gd name="connsiteY6" fmla="*/ 72643 h 237616"/>
              <a:gd name="connsiteX7" fmla="*/ 103759 w 175386"/>
              <a:gd name="connsiteY7" fmla="*/ 74675 h 237616"/>
              <a:gd name="connsiteX8" fmla="*/ 78613 w 175386"/>
              <a:gd name="connsiteY8" fmla="*/ 81406 h 237616"/>
              <a:gd name="connsiteX9" fmla="*/ 78613 w 175386"/>
              <a:gd name="connsiteY9" fmla="*/ 230758 h 237616"/>
              <a:gd name="connsiteX10" fmla="*/ 6858 w 175386"/>
              <a:gd name="connsiteY10" fmla="*/ 230758 h 237616"/>
              <a:gd name="connsiteX11" fmla="*/ 6858 w 175386"/>
              <a:gd name="connsiteY11" fmla="*/ 7619 h 237616"/>
              <a:gd name="connsiteX12" fmla="*/ 78613 w 175386"/>
              <a:gd name="connsiteY12" fmla="*/ 7619 h 237616"/>
              <a:gd name="connsiteX13" fmla="*/ 78613 w 175386"/>
              <a:gd name="connsiteY13" fmla="*/ 40512 h 237616"/>
              <a:gd name="connsiteX14" fmla="*/ 119634 w 175386"/>
              <a:gd name="connsiteY14" fmla="*/ 13588 h 237616"/>
              <a:gd name="connsiteX15" fmla="*/ 151765 w 175386"/>
              <a:gd name="connsiteY15" fmla="*/ 6858 h 2376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75386" h="237616">
                <a:moveTo>
                  <a:pt x="151765" y="6858"/>
                </a:moveTo>
                <a:cubicBezTo>
                  <a:pt x="154178" y="6858"/>
                  <a:pt x="157098" y="6985"/>
                  <a:pt x="160274" y="7111"/>
                </a:cubicBezTo>
                <a:cubicBezTo>
                  <a:pt x="163448" y="7238"/>
                  <a:pt x="166243" y="7366"/>
                  <a:pt x="168528" y="7619"/>
                </a:cubicBezTo>
                <a:lnTo>
                  <a:pt x="168528" y="75818"/>
                </a:lnTo>
                <a:lnTo>
                  <a:pt x="162178" y="75818"/>
                </a:lnTo>
                <a:cubicBezTo>
                  <a:pt x="159130" y="74802"/>
                  <a:pt x="154305" y="73914"/>
                  <a:pt x="147574" y="73405"/>
                </a:cubicBezTo>
                <a:cubicBezTo>
                  <a:pt x="140843" y="72897"/>
                  <a:pt x="135255" y="72643"/>
                  <a:pt x="130683" y="72643"/>
                </a:cubicBezTo>
                <a:cubicBezTo>
                  <a:pt x="120523" y="72643"/>
                  <a:pt x="111505" y="73278"/>
                  <a:pt x="103759" y="74675"/>
                </a:cubicBezTo>
                <a:cubicBezTo>
                  <a:pt x="95885" y="75946"/>
                  <a:pt x="87503" y="78231"/>
                  <a:pt x="78613" y="81406"/>
                </a:cubicBezTo>
                <a:lnTo>
                  <a:pt x="78613" y="230758"/>
                </a:lnTo>
                <a:lnTo>
                  <a:pt x="6858" y="230758"/>
                </a:lnTo>
                <a:lnTo>
                  <a:pt x="6858" y="7619"/>
                </a:lnTo>
                <a:lnTo>
                  <a:pt x="78613" y="7619"/>
                </a:lnTo>
                <a:lnTo>
                  <a:pt x="78613" y="40512"/>
                </a:lnTo>
                <a:cubicBezTo>
                  <a:pt x="94234" y="26923"/>
                  <a:pt x="107950" y="18034"/>
                  <a:pt x="119634" y="13588"/>
                </a:cubicBezTo>
                <a:cubicBezTo>
                  <a:pt x="131190" y="9143"/>
                  <a:pt x="141986" y="6858"/>
                  <a:pt x="151765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3786251" y="427736"/>
            <a:ext cx="237870" cy="242950"/>
          </a:xfrm>
          <a:custGeom>
            <a:avLst/>
            <a:gdLst>
              <a:gd name="connsiteX0" fmla="*/ 154178 w 237870"/>
              <a:gd name="connsiteY0" fmla="*/ 6858 h 242950"/>
              <a:gd name="connsiteX1" fmla="*/ 210566 w 237870"/>
              <a:gd name="connsiteY1" fmla="*/ 27940 h 242950"/>
              <a:gd name="connsiteX2" fmla="*/ 231012 w 237870"/>
              <a:gd name="connsiteY2" fmla="*/ 90931 h 242950"/>
              <a:gd name="connsiteX3" fmla="*/ 231012 w 237870"/>
              <a:gd name="connsiteY3" fmla="*/ 236092 h 242950"/>
              <a:gd name="connsiteX4" fmla="*/ 159258 w 237870"/>
              <a:gd name="connsiteY4" fmla="*/ 236092 h 242950"/>
              <a:gd name="connsiteX5" fmla="*/ 159258 w 237870"/>
              <a:gd name="connsiteY5" fmla="*/ 125475 h 242950"/>
              <a:gd name="connsiteX6" fmla="*/ 157860 w 237870"/>
              <a:gd name="connsiteY6" fmla="*/ 98552 h 242950"/>
              <a:gd name="connsiteX7" fmla="*/ 153034 w 237870"/>
              <a:gd name="connsiteY7" fmla="*/ 78740 h 242950"/>
              <a:gd name="connsiteX8" fmla="*/ 141478 w 237870"/>
              <a:gd name="connsiteY8" fmla="*/ 68072 h 242950"/>
              <a:gd name="connsiteX9" fmla="*/ 120141 w 237870"/>
              <a:gd name="connsiteY9" fmla="*/ 64642 h 242950"/>
              <a:gd name="connsiteX10" fmla="*/ 100329 w 237870"/>
              <a:gd name="connsiteY10" fmla="*/ 67818 h 242950"/>
              <a:gd name="connsiteX11" fmla="*/ 78612 w 237870"/>
              <a:gd name="connsiteY11" fmla="*/ 77978 h 242950"/>
              <a:gd name="connsiteX12" fmla="*/ 78612 w 237870"/>
              <a:gd name="connsiteY12" fmla="*/ 236092 h 242950"/>
              <a:gd name="connsiteX13" fmla="*/ 6858 w 237870"/>
              <a:gd name="connsiteY13" fmla="*/ 236092 h 242950"/>
              <a:gd name="connsiteX14" fmla="*/ 6858 w 237870"/>
              <a:gd name="connsiteY14" fmla="*/ 12954 h 242950"/>
              <a:gd name="connsiteX15" fmla="*/ 78612 w 237870"/>
              <a:gd name="connsiteY15" fmla="*/ 12954 h 242950"/>
              <a:gd name="connsiteX16" fmla="*/ 78612 w 237870"/>
              <a:gd name="connsiteY16" fmla="*/ 37592 h 242950"/>
              <a:gd name="connsiteX17" fmla="*/ 115189 w 237870"/>
              <a:gd name="connsiteY17" fmla="*/ 14859 h 242950"/>
              <a:gd name="connsiteX18" fmla="*/ 154178 w 237870"/>
              <a:gd name="connsiteY18" fmla="*/ 6858 h 242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37870" h="242950">
                <a:moveTo>
                  <a:pt x="154178" y="6858"/>
                </a:moveTo>
                <a:cubicBezTo>
                  <a:pt x="178180" y="6858"/>
                  <a:pt x="197103" y="13842"/>
                  <a:pt x="210566" y="27940"/>
                </a:cubicBezTo>
                <a:cubicBezTo>
                  <a:pt x="224154" y="41910"/>
                  <a:pt x="231012" y="62992"/>
                  <a:pt x="231012" y="90931"/>
                </a:cubicBezTo>
                <a:lnTo>
                  <a:pt x="231012" y="236092"/>
                </a:lnTo>
                <a:lnTo>
                  <a:pt x="159258" y="236092"/>
                </a:lnTo>
                <a:lnTo>
                  <a:pt x="159258" y="125475"/>
                </a:lnTo>
                <a:cubicBezTo>
                  <a:pt x="159258" y="116459"/>
                  <a:pt x="158750" y="107442"/>
                  <a:pt x="157860" y="98552"/>
                </a:cubicBezTo>
                <a:cubicBezTo>
                  <a:pt x="156971" y="89661"/>
                  <a:pt x="155320" y="83058"/>
                  <a:pt x="153034" y="78740"/>
                </a:cubicBezTo>
                <a:cubicBezTo>
                  <a:pt x="150367" y="73914"/>
                  <a:pt x="146558" y="70358"/>
                  <a:pt x="141478" y="68072"/>
                </a:cubicBezTo>
                <a:cubicBezTo>
                  <a:pt x="136397" y="65785"/>
                  <a:pt x="129285" y="64642"/>
                  <a:pt x="120141" y="64642"/>
                </a:cubicBezTo>
                <a:cubicBezTo>
                  <a:pt x="113538" y="64642"/>
                  <a:pt x="107060" y="65785"/>
                  <a:pt x="100329" y="67818"/>
                </a:cubicBezTo>
                <a:cubicBezTo>
                  <a:pt x="93598" y="69977"/>
                  <a:pt x="86359" y="73405"/>
                  <a:pt x="78612" y="77978"/>
                </a:cubicBezTo>
                <a:lnTo>
                  <a:pt x="78612" y="236092"/>
                </a:lnTo>
                <a:lnTo>
                  <a:pt x="6858" y="236092"/>
                </a:lnTo>
                <a:lnTo>
                  <a:pt x="6858" y="12954"/>
                </a:lnTo>
                <a:lnTo>
                  <a:pt x="78612" y="12954"/>
                </a:lnTo>
                <a:lnTo>
                  <a:pt x="78612" y="37592"/>
                </a:lnTo>
                <a:cubicBezTo>
                  <a:pt x="91312" y="27685"/>
                  <a:pt x="103504" y="20065"/>
                  <a:pt x="115189" y="14859"/>
                </a:cubicBezTo>
                <a:cubicBezTo>
                  <a:pt x="126872" y="9524"/>
                  <a:pt x="139827" y="6858"/>
                  <a:pt x="15417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3524631" y="427736"/>
            <a:ext cx="222122" cy="248919"/>
          </a:xfrm>
          <a:custGeom>
            <a:avLst/>
            <a:gdLst>
              <a:gd name="connsiteX0" fmla="*/ 137159 w 222122"/>
              <a:gd name="connsiteY0" fmla="*/ 6858 h 248919"/>
              <a:gd name="connsiteX1" fmla="*/ 179197 w 222122"/>
              <a:gd name="connsiteY1" fmla="*/ 11811 h 248919"/>
              <a:gd name="connsiteX2" fmla="*/ 215264 w 222122"/>
              <a:gd name="connsiteY2" fmla="*/ 24765 h 248919"/>
              <a:gd name="connsiteX3" fmla="*/ 215264 w 222122"/>
              <a:gd name="connsiteY3" fmla="*/ 85724 h 248919"/>
              <a:gd name="connsiteX4" fmla="*/ 205104 w 222122"/>
              <a:gd name="connsiteY4" fmla="*/ 85724 h 248919"/>
              <a:gd name="connsiteX5" fmla="*/ 195071 w 222122"/>
              <a:gd name="connsiteY5" fmla="*/ 77342 h 248919"/>
              <a:gd name="connsiteX6" fmla="*/ 180721 w 222122"/>
              <a:gd name="connsiteY6" fmla="*/ 68072 h 248919"/>
              <a:gd name="connsiteX7" fmla="*/ 162813 w 222122"/>
              <a:gd name="connsiteY7" fmla="*/ 60833 h 248919"/>
              <a:gd name="connsiteX8" fmla="*/ 140208 w 222122"/>
              <a:gd name="connsiteY8" fmla="*/ 57911 h 248919"/>
              <a:gd name="connsiteX9" fmla="*/ 96266 w 222122"/>
              <a:gd name="connsiteY9" fmla="*/ 76073 h 248919"/>
              <a:gd name="connsiteX10" fmla="*/ 80898 w 222122"/>
              <a:gd name="connsiteY10" fmla="*/ 125475 h 248919"/>
              <a:gd name="connsiteX11" fmla="*/ 96647 w 222122"/>
              <a:gd name="connsiteY11" fmla="*/ 174371 h 248919"/>
              <a:gd name="connsiteX12" fmla="*/ 141478 w 222122"/>
              <a:gd name="connsiteY12" fmla="*/ 191008 h 248919"/>
              <a:gd name="connsiteX13" fmla="*/ 165734 w 222122"/>
              <a:gd name="connsiteY13" fmla="*/ 187960 h 248919"/>
              <a:gd name="connsiteX14" fmla="*/ 183641 w 222122"/>
              <a:gd name="connsiteY14" fmla="*/ 180721 h 248919"/>
              <a:gd name="connsiteX15" fmla="*/ 195579 w 222122"/>
              <a:gd name="connsiteY15" fmla="*/ 172339 h 248919"/>
              <a:gd name="connsiteX16" fmla="*/ 205104 w 222122"/>
              <a:gd name="connsiteY16" fmla="*/ 163830 h 248919"/>
              <a:gd name="connsiteX17" fmla="*/ 215264 w 222122"/>
              <a:gd name="connsiteY17" fmla="*/ 163830 h 248919"/>
              <a:gd name="connsiteX18" fmla="*/ 215264 w 222122"/>
              <a:gd name="connsiteY18" fmla="*/ 224790 h 248919"/>
              <a:gd name="connsiteX19" fmla="*/ 179959 w 222122"/>
              <a:gd name="connsiteY19" fmla="*/ 237362 h 248919"/>
              <a:gd name="connsiteX20" fmla="*/ 139319 w 222122"/>
              <a:gd name="connsiteY20" fmla="*/ 242061 h 248919"/>
              <a:gd name="connsiteX21" fmla="*/ 85978 w 222122"/>
              <a:gd name="connsiteY21" fmla="*/ 235204 h 248919"/>
              <a:gd name="connsiteX22" fmla="*/ 43941 w 222122"/>
              <a:gd name="connsiteY22" fmla="*/ 213741 h 248919"/>
              <a:gd name="connsiteX23" fmla="*/ 16509 w 222122"/>
              <a:gd name="connsiteY23" fmla="*/ 177165 h 248919"/>
              <a:gd name="connsiteX24" fmla="*/ 6858 w 222122"/>
              <a:gd name="connsiteY24" fmla="*/ 125475 h 248919"/>
              <a:gd name="connsiteX25" fmla="*/ 17271 w 222122"/>
              <a:gd name="connsiteY25" fmla="*/ 71628 h 248919"/>
              <a:gd name="connsiteX26" fmla="*/ 46354 w 222122"/>
              <a:gd name="connsiteY26" fmla="*/ 34035 h 248919"/>
              <a:gd name="connsiteX27" fmla="*/ 88010 w 222122"/>
              <a:gd name="connsiteY27" fmla="*/ 13461 h 248919"/>
              <a:gd name="connsiteX28" fmla="*/ 137159 w 222122"/>
              <a:gd name="connsiteY28" fmla="*/ 6858 h 2489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222122" h="248919">
                <a:moveTo>
                  <a:pt x="137159" y="6858"/>
                </a:moveTo>
                <a:cubicBezTo>
                  <a:pt x="152400" y="6858"/>
                  <a:pt x="166370" y="8509"/>
                  <a:pt x="179197" y="11811"/>
                </a:cubicBezTo>
                <a:cubicBezTo>
                  <a:pt x="192151" y="15112"/>
                  <a:pt x="204089" y="19430"/>
                  <a:pt x="215264" y="24765"/>
                </a:cubicBezTo>
                <a:lnTo>
                  <a:pt x="215264" y="85724"/>
                </a:lnTo>
                <a:lnTo>
                  <a:pt x="205104" y="85724"/>
                </a:lnTo>
                <a:cubicBezTo>
                  <a:pt x="202310" y="83311"/>
                  <a:pt x="199009" y="80518"/>
                  <a:pt x="195071" y="77342"/>
                </a:cubicBezTo>
                <a:cubicBezTo>
                  <a:pt x="191134" y="74168"/>
                  <a:pt x="186436" y="71119"/>
                  <a:pt x="180721" y="68072"/>
                </a:cubicBezTo>
                <a:cubicBezTo>
                  <a:pt x="175259" y="65150"/>
                  <a:pt x="169290" y="62738"/>
                  <a:pt x="162813" y="60833"/>
                </a:cubicBezTo>
                <a:cubicBezTo>
                  <a:pt x="156336" y="58928"/>
                  <a:pt x="148844" y="57911"/>
                  <a:pt x="140208" y="57911"/>
                </a:cubicBezTo>
                <a:cubicBezTo>
                  <a:pt x="121158" y="57911"/>
                  <a:pt x="106552" y="64008"/>
                  <a:pt x="96266" y="76073"/>
                </a:cubicBezTo>
                <a:cubicBezTo>
                  <a:pt x="85978" y="88265"/>
                  <a:pt x="80898" y="104648"/>
                  <a:pt x="80898" y="125475"/>
                </a:cubicBezTo>
                <a:cubicBezTo>
                  <a:pt x="80898" y="146939"/>
                  <a:pt x="86105" y="163194"/>
                  <a:pt x="96647" y="174371"/>
                </a:cubicBezTo>
                <a:cubicBezTo>
                  <a:pt x="107188" y="185419"/>
                  <a:pt x="122047" y="191008"/>
                  <a:pt x="141478" y="191008"/>
                </a:cubicBezTo>
                <a:cubicBezTo>
                  <a:pt x="150367" y="191008"/>
                  <a:pt x="158496" y="189992"/>
                  <a:pt x="165734" y="187960"/>
                </a:cubicBezTo>
                <a:cubicBezTo>
                  <a:pt x="172973" y="185928"/>
                  <a:pt x="178942" y="183515"/>
                  <a:pt x="183641" y="180721"/>
                </a:cubicBezTo>
                <a:cubicBezTo>
                  <a:pt x="188213" y="178054"/>
                  <a:pt x="192151" y="175260"/>
                  <a:pt x="195579" y="172339"/>
                </a:cubicBezTo>
                <a:cubicBezTo>
                  <a:pt x="199009" y="169418"/>
                  <a:pt x="202183" y="166623"/>
                  <a:pt x="205104" y="163830"/>
                </a:cubicBezTo>
                <a:lnTo>
                  <a:pt x="215264" y="163830"/>
                </a:lnTo>
                <a:lnTo>
                  <a:pt x="215264" y="224790"/>
                </a:lnTo>
                <a:cubicBezTo>
                  <a:pt x="203961" y="230123"/>
                  <a:pt x="192151" y="234315"/>
                  <a:pt x="179959" y="237362"/>
                </a:cubicBezTo>
                <a:cubicBezTo>
                  <a:pt x="167640" y="240538"/>
                  <a:pt x="154178" y="242061"/>
                  <a:pt x="139319" y="242061"/>
                </a:cubicBezTo>
                <a:cubicBezTo>
                  <a:pt x="119888" y="242061"/>
                  <a:pt x="102108" y="239775"/>
                  <a:pt x="85978" y="235204"/>
                </a:cubicBezTo>
                <a:cubicBezTo>
                  <a:pt x="69850" y="230504"/>
                  <a:pt x="55879" y="223392"/>
                  <a:pt x="43941" y="213741"/>
                </a:cubicBezTo>
                <a:cubicBezTo>
                  <a:pt x="32130" y="203961"/>
                  <a:pt x="22986" y="191769"/>
                  <a:pt x="16509" y="177165"/>
                </a:cubicBezTo>
                <a:cubicBezTo>
                  <a:pt x="10032" y="162433"/>
                  <a:pt x="6858" y="145161"/>
                  <a:pt x="6858" y="125475"/>
                </a:cubicBezTo>
                <a:cubicBezTo>
                  <a:pt x="6858" y="104648"/>
                  <a:pt x="10286" y="86741"/>
                  <a:pt x="17271" y="71628"/>
                </a:cubicBezTo>
                <a:cubicBezTo>
                  <a:pt x="24129" y="56515"/>
                  <a:pt x="33909" y="43942"/>
                  <a:pt x="46354" y="34035"/>
                </a:cubicBezTo>
                <a:cubicBezTo>
                  <a:pt x="58420" y="24638"/>
                  <a:pt x="72263" y="17780"/>
                  <a:pt x="88010" y="13461"/>
                </a:cubicBezTo>
                <a:cubicBezTo>
                  <a:pt x="103886" y="9016"/>
                  <a:pt x="120141" y="6858"/>
                  <a:pt x="137159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204839" y="427482"/>
            <a:ext cx="236473" cy="249173"/>
          </a:xfrm>
          <a:custGeom>
            <a:avLst/>
            <a:gdLst>
              <a:gd name="connsiteX0" fmla="*/ 114426 w 236473"/>
              <a:gd name="connsiteY0" fmla="*/ 6858 h 249173"/>
              <a:gd name="connsiteX1" fmla="*/ 202564 w 236473"/>
              <a:gd name="connsiteY1" fmla="*/ 25654 h 249173"/>
              <a:gd name="connsiteX2" fmla="*/ 229615 w 236473"/>
              <a:gd name="connsiteY2" fmla="*/ 84581 h 249173"/>
              <a:gd name="connsiteX3" fmla="*/ 229615 w 236473"/>
              <a:gd name="connsiteY3" fmla="*/ 236346 h 249173"/>
              <a:gd name="connsiteX4" fmla="*/ 158750 w 236473"/>
              <a:gd name="connsiteY4" fmla="*/ 236346 h 249173"/>
              <a:gd name="connsiteX5" fmla="*/ 158750 w 236473"/>
              <a:gd name="connsiteY5" fmla="*/ 212724 h 249173"/>
              <a:gd name="connsiteX6" fmla="*/ 144398 w 236473"/>
              <a:gd name="connsiteY6" fmla="*/ 223265 h 249173"/>
              <a:gd name="connsiteX7" fmla="*/ 128270 w 236473"/>
              <a:gd name="connsiteY7" fmla="*/ 233044 h 249173"/>
              <a:gd name="connsiteX8" fmla="*/ 106425 w 236473"/>
              <a:gd name="connsiteY8" fmla="*/ 240029 h 249173"/>
              <a:gd name="connsiteX9" fmla="*/ 81660 w 236473"/>
              <a:gd name="connsiteY9" fmla="*/ 242315 h 249173"/>
              <a:gd name="connsiteX10" fmla="*/ 28320 w 236473"/>
              <a:gd name="connsiteY10" fmla="*/ 222630 h 249173"/>
              <a:gd name="connsiteX11" fmla="*/ 6858 w 236473"/>
              <a:gd name="connsiteY11" fmla="*/ 172465 h 249173"/>
              <a:gd name="connsiteX12" fmla="*/ 17779 w 236473"/>
              <a:gd name="connsiteY12" fmla="*/ 132460 h 249173"/>
              <a:gd name="connsiteX13" fmla="*/ 48894 w 236473"/>
              <a:gd name="connsiteY13" fmla="*/ 108077 h 249173"/>
              <a:gd name="connsiteX14" fmla="*/ 98170 w 236473"/>
              <a:gd name="connsiteY14" fmla="*/ 95377 h 249173"/>
              <a:gd name="connsiteX15" fmla="*/ 159130 w 236473"/>
              <a:gd name="connsiteY15" fmla="*/ 89788 h 249173"/>
              <a:gd name="connsiteX16" fmla="*/ 159130 w 236473"/>
              <a:gd name="connsiteY16" fmla="*/ 88518 h 249173"/>
              <a:gd name="connsiteX17" fmla="*/ 144017 w 236473"/>
              <a:gd name="connsiteY17" fmla="*/ 62992 h 249173"/>
              <a:gd name="connsiteX18" fmla="*/ 99440 w 236473"/>
              <a:gd name="connsiteY18" fmla="*/ 56006 h 249173"/>
              <a:gd name="connsiteX19" fmla="*/ 61721 w 236473"/>
              <a:gd name="connsiteY19" fmla="*/ 62229 h 249173"/>
              <a:gd name="connsiteX20" fmla="*/ 32892 w 236473"/>
              <a:gd name="connsiteY20" fmla="*/ 71881 h 249173"/>
              <a:gd name="connsiteX21" fmla="*/ 26415 w 236473"/>
              <a:gd name="connsiteY21" fmla="*/ 71881 h 249173"/>
              <a:gd name="connsiteX22" fmla="*/ 26415 w 236473"/>
              <a:gd name="connsiteY22" fmla="*/ 18034 h 249173"/>
              <a:gd name="connsiteX23" fmla="*/ 63245 w 236473"/>
              <a:gd name="connsiteY23" fmla="*/ 10922 h 249173"/>
              <a:gd name="connsiteX24" fmla="*/ 114426 w 236473"/>
              <a:gd name="connsiteY24" fmla="*/ 6858 h 2491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36473" h="249173">
                <a:moveTo>
                  <a:pt x="114426" y="6858"/>
                </a:moveTo>
                <a:cubicBezTo>
                  <a:pt x="155066" y="6858"/>
                  <a:pt x="184403" y="13208"/>
                  <a:pt x="202564" y="25654"/>
                </a:cubicBezTo>
                <a:cubicBezTo>
                  <a:pt x="220598" y="38227"/>
                  <a:pt x="229615" y="57784"/>
                  <a:pt x="229615" y="84581"/>
                </a:cubicBezTo>
                <a:lnTo>
                  <a:pt x="229615" y="236346"/>
                </a:lnTo>
                <a:lnTo>
                  <a:pt x="158750" y="236346"/>
                </a:lnTo>
                <a:lnTo>
                  <a:pt x="158750" y="212724"/>
                </a:lnTo>
                <a:cubicBezTo>
                  <a:pt x="154813" y="215646"/>
                  <a:pt x="150113" y="219202"/>
                  <a:pt x="144398" y="223265"/>
                </a:cubicBezTo>
                <a:cubicBezTo>
                  <a:pt x="138683" y="227329"/>
                  <a:pt x="133350" y="230631"/>
                  <a:pt x="128270" y="233044"/>
                </a:cubicBezTo>
                <a:cubicBezTo>
                  <a:pt x="121284" y="236219"/>
                  <a:pt x="114045" y="238505"/>
                  <a:pt x="106425" y="240029"/>
                </a:cubicBezTo>
                <a:cubicBezTo>
                  <a:pt x="98932" y="241554"/>
                  <a:pt x="90678" y="242315"/>
                  <a:pt x="81660" y="242315"/>
                </a:cubicBezTo>
                <a:cubicBezTo>
                  <a:pt x="60451" y="242315"/>
                  <a:pt x="42671" y="235838"/>
                  <a:pt x="28320" y="222630"/>
                </a:cubicBezTo>
                <a:cubicBezTo>
                  <a:pt x="14096" y="209549"/>
                  <a:pt x="6858" y="192785"/>
                  <a:pt x="6858" y="172465"/>
                </a:cubicBezTo>
                <a:cubicBezTo>
                  <a:pt x="6858" y="156083"/>
                  <a:pt x="10540" y="142747"/>
                  <a:pt x="17779" y="132460"/>
                </a:cubicBezTo>
                <a:cubicBezTo>
                  <a:pt x="25145" y="122173"/>
                  <a:pt x="35432" y="114046"/>
                  <a:pt x="48894" y="108077"/>
                </a:cubicBezTo>
                <a:cubicBezTo>
                  <a:pt x="62102" y="102108"/>
                  <a:pt x="78485" y="97789"/>
                  <a:pt x="98170" y="95377"/>
                </a:cubicBezTo>
                <a:cubicBezTo>
                  <a:pt x="117728" y="92836"/>
                  <a:pt x="138048" y="90931"/>
                  <a:pt x="159130" y="89788"/>
                </a:cubicBezTo>
                <a:lnTo>
                  <a:pt x="159130" y="88518"/>
                </a:lnTo>
                <a:cubicBezTo>
                  <a:pt x="159130" y="76199"/>
                  <a:pt x="154051" y="67690"/>
                  <a:pt x="144017" y="62992"/>
                </a:cubicBezTo>
                <a:cubicBezTo>
                  <a:pt x="133984" y="58292"/>
                  <a:pt x="119125" y="56006"/>
                  <a:pt x="99440" y="56006"/>
                </a:cubicBezTo>
                <a:cubicBezTo>
                  <a:pt x="87756" y="56006"/>
                  <a:pt x="75183" y="58038"/>
                  <a:pt x="61721" y="62229"/>
                </a:cubicBezTo>
                <a:cubicBezTo>
                  <a:pt x="48386" y="66420"/>
                  <a:pt x="38734" y="69596"/>
                  <a:pt x="32892" y="71881"/>
                </a:cubicBezTo>
                <a:lnTo>
                  <a:pt x="26415" y="71881"/>
                </a:lnTo>
                <a:lnTo>
                  <a:pt x="26415" y="18034"/>
                </a:lnTo>
                <a:cubicBezTo>
                  <a:pt x="33909" y="16002"/>
                  <a:pt x="46228" y="13715"/>
                  <a:pt x="63245" y="10922"/>
                </a:cubicBezTo>
                <a:cubicBezTo>
                  <a:pt x="80263" y="8254"/>
                  <a:pt x="97282" y="6858"/>
                  <a:pt x="114426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065143" y="427482"/>
            <a:ext cx="236474" cy="249173"/>
          </a:xfrm>
          <a:custGeom>
            <a:avLst/>
            <a:gdLst>
              <a:gd name="connsiteX0" fmla="*/ 114427 w 236474"/>
              <a:gd name="connsiteY0" fmla="*/ 6858 h 249173"/>
              <a:gd name="connsiteX1" fmla="*/ 202565 w 236474"/>
              <a:gd name="connsiteY1" fmla="*/ 25654 h 249173"/>
              <a:gd name="connsiteX2" fmla="*/ 229616 w 236474"/>
              <a:gd name="connsiteY2" fmla="*/ 84581 h 249173"/>
              <a:gd name="connsiteX3" fmla="*/ 229616 w 236474"/>
              <a:gd name="connsiteY3" fmla="*/ 236346 h 249173"/>
              <a:gd name="connsiteX4" fmla="*/ 158750 w 236474"/>
              <a:gd name="connsiteY4" fmla="*/ 236346 h 249173"/>
              <a:gd name="connsiteX5" fmla="*/ 158750 w 236474"/>
              <a:gd name="connsiteY5" fmla="*/ 212724 h 249173"/>
              <a:gd name="connsiteX6" fmla="*/ 144398 w 236474"/>
              <a:gd name="connsiteY6" fmla="*/ 223265 h 249173"/>
              <a:gd name="connsiteX7" fmla="*/ 128270 w 236474"/>
              <a:gd name="connsiteY7" fmla="*/ 233044 h 249173"/>
              <a:gd name="connsiteX8" fmla="*/ 106426 w 236474"/>
              <a:gd name="connsiteY8" fmla="*/ 240029 h 249173"/>
              <a:gd name="connsiteX9" fmla="*/ 81660 w 236474"/>
              <a:gd name="connsiteY9" fmla="*/ 242315 h 249173"/>
              <a:gd name="connsiteX10" fmla="*/ 28320 w 236474"/>
              <a:gd name="connsiteY10" fmla="*/ 222630 h 249173"/>
              <a:gd name="connsiteX11" fmla="*/ 6858 w 236474"/>
              <a:gd name="connsiteY11" fmla="*/ 172465 h 249173"/>
              <a:gd name="connsiteX12" fmla="*/ 17779 w 236474"/>
              <a:gd name="connsiteY12" fmla="*/ 132460 h 249173"/>
              <a:gd name="connsiteX13" fmla="*/ 48895 w 236474"/>
              <a:gd name="connsiteY13" fmla="*/ 108077 h 249173"/>
              <a:gd name="connsiteX14" fmla="*/ 98170 w 236474"/>
              <a:gd name="connsiteY14" fmla="*/ 95377 h 249173"/>
              <a:gd name="connsiteX15" fmla="*/ 159130 w 236474"/>
              <a:gd name="connsiteY15" fmla="*/ 89788 h 249173"/>
              <a:gd name="connsiteX16" fmla="*/ 159130 w 236474"/>
              <a:gd name="connsiteY16" fmla="*/ 88518 h 249173"/>
              <a:gd name="connsiteX17" fmla="*/ 144017 w 236474"/>
              <a:gd name="connsiteY17" fmla="*/ 62992 h 249173"/>
              <a:gd name="connsiteX18" fmla="*/ 99440 w 236474"/>
              <a:gd name="connsiteY18" fmla="*/ 56006 h 249173"/>
              <a:gd name="connsiteX19" fmla="*/ 61721 w 236474"/>
              <a:gd name="connsiteY19" fmla="*/ 62229 h 249173"/>
              <a:gd name="connsiteX20" fmla="*/ 32892 w 236474"/>
              <a:gd name="connsiteY20" fmla="*/ 71881 h 249173"/>
              <a:gd name="connsiteX21" fmla="*/ 26416 w 236474"/>
              <a:gd name="connsiteY21" fmla="*/ 71881 h 249173"/>
              <a:gd name="connsiteX22" fmla="*/ 26416 w 236474"/>
              <a:gd name="connsiteY22" fmla="*/ 18034 h 249173"/>
              <a:gd name="connsiteX23" fmla="*/ 63246 w 236474"/>
              <a:gd name="connsiteY23" fmla="*/ 10922 h 249173"/>
              <a:gd name="connsiteX24" fmla="*/ 114427 w 236474"/>
              <a:gd name="connsiteY24" fmla="*/ 6858 h 2491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36474" h="249173">
                <a:moveTo>
                  <a:pt x="114427" y="6858"/>
                </a:moveTo>
                <a:cubicBezTo>
                  <a:pt x="155066" y="6858"/>
                  <a:pt x="184404" y="13208"/>
                  <a:pt x="202565" y="25654"/>
                </a:cubicBezTo>
                <a:cubicBezTo>
                  <a:pt x="220598" y="38227"/>
                  <a:pt x="229616" y="57784"/>
                  <a:pt x="229616" y="84581"/>
                </a:cubicBezTo>
                <a:lnTo>
                  <a:pt x="229616" y="236346"/>
                </a:lnTo>
                <a:lnTo>
                  <a:pt x="158750" y="236346"/>
                </a:lnTo>
                <a:lnTo>
                  <a:pt x="158750" y="212724"/>
                </a:lnTo>
                <a:cubicBezTo>
                  <a:pt x="154813" y="215646"/>
                  <a:pt x="150114" y="219202"/>
                  <a:pt x="144398" y="223265"/>
                </a:cubicBezTo>
                <a:cubicBezTo>
                  <a:pt x="138684" y="227329"/>
                  <a:pt x="133350" y="230631"/>
                  <a:pt x="128270" y="233044"/>
                </a:cubicBezTo>
                <a:cubicBezTo>
                  <a:pt x="121285" y="236219"/>
                  <a:pt x="114046" y="238505"/>
                  <a:pt x="106426" y="240029"/>
                </a:cubicBezTo>
                <a:cubicBezTo>
                  <a:pt x="98932" y="241554"/>
                  <a:pt x="90678" y="242315"/>
                  <a:pt x="81660" y="242315"/>
                </a:cubicBezTo>
                <a:cubicBezTo>
                  <a:pt x="60451" y="242315"/>
                  <a:pt x="42671" y="235838"/>
                  <a:pt x="28320" y="222630"/>
                </a:cubicBezTo>
                <a:cubicBezTo>
                  <a:pt x="14097" y="209549"/>
                  <a:pt x="6858" y="192785"/>
                  <a:pt x="6858" y="172465"/>
                </a:cubicBezTo>
                <a:cubicBezTo>
                  <a:pt x="6858" y="156083"/>
                  <a:pt x="10540" y="142747"/>
                  <a:pt x="17779" y="132460"/>
                </a:cubicBezTo>
                <a:cubicBezTo>
                  <a:pt x="25146" y="122173"/>
                  <a:pt x="35432" y="114046"/>
                  <a:pt x="48895" y="108077"/>
                </a:cubicBezTo>
                <a:cubicBezTo>
                  <a:pt x="62102" y="102108"/>
                  <a:pt x="78486" y="97789"/>
                  <a:pt x="98170" y="95377"/>
                </a:cubicBezTo>
                <a:cubicBezTo>
                  <a:pt x="117728" y="92836"/>
                  <a:pt x="138048" y="90931"/>
                  <a:pt x="159130" y="89788"/>
                </a:cubicBezTo>
                <a:lnTo>
                  <a:pt x="159130" y="88518"/>
                </a:lnTo>
                <a:cubicBezTo>
                  <a:pt x="159130" y="76199"/>
                  <a:pt x="154051" y="67690"/>
                  <a:pt x="144017" y="62992"/>
                </a:cubicBezTo>
                <a:cubicBezTo>
                  <a:pt x="133985" y="58292"/>
                  <a:pt x="119126" y="56006"/>
                  <a:pt x="99440" y="56006"/>
                </a:cubicBezTo>
                <a:cubicBezTo>
                  <a:pt x="87757" y="56006"/>
                  <a:pt x="75184" y="58038"/>
                  <a:pt x="61721" y="62229"/>
                </a:cubicBezTo>
                <a:cubicBezTo>
                  <a:pt x="48386" y="66420"/>
                  <a:pt x="38735" y="69596"/>
                  <a:pt x="32892" y="71881"/>
                </a:cubicBezTo>
                <a:lnTo>
                  <a:pt x="26416" y="71881"/>
                </a:lnTo>
                <a:lnTo>
                  <a:pt x="26416" y="18034"/>
                </a:lnTo>
                <a:cubicBezTo>
                  <a:pt x="33909" y="16002"/>
                  <a:pt x="46228" y="13715"/>
                  <a:pt x="63246" y="10922"/>
                </a:cubicBezTo>
                <a:cubicBezTo>
                  <a:pt x="80264" y="8254"/>
                  <a:pt x="97282" y="6858"/>
                  <a:pt x="11442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5347335" y="426974"/>
            <a:ext cx="249682" cy="249681"/>
          </a:xfrm>
          <a:custGeom>
            <a:avLst/>
            <a:gdLst>
              <a:gd name="connsiteX0" fmla="*/ 133604 w 249682"/>
              <a:gd name="connsiteY0" fmla="*/ 6858 h 249681"/>
              <a:gd name="connsiteX1" fmla="*/ 215392 w 249682"/>
              <a:gd name="connsiteY1" fmla="*/ 34290 h 249681"/>
              <a:gd name="connsiteX2" fmla="*/ 242824 w 249682"/>
              <a:gd name="connsiteY2" fmla="*/ 113537 h 249681"/>
              <a:gd name="connsiteX3" fmla="*/ 242824 w 249682"/>
              <a:gd name="connsiteY3" fmla="*/ 138556 h 249681"/>
              <a:gd name="connsiteX4" fmla="*/ 79121 w 249682"/>
              <a:gd name="connsiteY4" fmla="*/ 138556 h 249681"/>
              <a:gd name="connsiteX5" fmla="*/ 99059 w 249682"/>
              <a:gd name="connsiteY5" fmla="*/ 178689 h 249681"/>
              <a:gd name="connsiteX6" fmla="*/ 153289 w 249682"/>
              <a:gd name="connsiteY6" fmla="*/ 192531 h 249681"/>
              <a:gd name="connsiteX7" fmla="*/ 197104 w 249682"/>
              <a:gd name="connsiteY7" fmla="*/ 184404 h 249681"/>
              <a:gd name="connsiteX8" fmla="*/ 230759 w 249682"/>
              <a:gd name="connsiteY8" fmla="*/ 167004 h 249681"/>
              <a:gd name="connsiteX9" fmla="*/ 238633 w 249682"/>
              <a:gd name="connsiteY9" fmla="*/ 167004 h 249681"/>
              <a:gd name="connsiteX10" fmla="*/ 238633 w 249682"/>
              <a:gd name="connsiteY10" fmla="*/ 224408 h 249681"/>
              <a:gd name="connsiteX11" fmla="*/ 192913 w 249682"/>
              <a:gd name="connsiteY11" fmla="*/ 238505 h 249681"/>
              <a:gd name="connsiteX12" fmla="*/ 145542 w 249682"/>
              <a:gd name="connsiteY12" fmla="*/ 242823 h 249681"/>
              <a:gd name="connsiteX13" fmla="*/ 42545 w 249682"/>
              <a:gd name="connsiteY13" fmla="*/ 212597 h 249681"/>
              <a:gd name="connsiteX14" fmla="*/ 6858 w 249682"/>
              <a:gd name="connsiteY14" fmla="*/ 126618 h 249681"/>
              <a:gd name="connsiteX15" fmla="*/ 40640 w 249682"/>
              <a:gd name="connsiteY15" fmla="*/ 39116 h 249681"/>
              <a:gd name="connsiteX16" fmla="*/ 133604 w 249682"/>
              <a:gd name="connsiteY16" fmla="*/ 6858 h 2496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49682" h="249681">
                <a:moveTo>
                  <a:pt x="133604" y="6858"/>
                </a:moveTo>
                <a:cubicBezTo>
                  <a:pt x="169798" y="6858"/>
                  <a:pt x="197104" y="16002"/>
                  <a:pt x="215392" y="34290"/>
                </a:cubicBezTo>
                <a:cubicBezTo>
                  <a:pt x="233679" y="52704"/>
                  <a:pt x="242824" y="79121"/>
                  <a:pt x="242824" y="113537"/>
                </a:cubicBezTo>
                <a:lnTo>
                  <a:pt x="242824" y="138556"/>
                </a:lnTo>
                <a:lnTo>
                  <a:pt x="79121" y="138556"/>
                </a:lnTo>
                <a:cubicBezTo>
                  <a:pt x="80136" y="156083"/>
                  <a:pt x="86867" y="169417"/>
                  <a:pt x="99059" y="178689"/>
                </a:cubicBezTo>
                <a:cubicBezTo>
                  <a:pt x="111378" y="187960"/>
                  <a:pt x="129413" y="192531"/>
                  <a:pt x="153289" y="192531"/>
                </a:cubicBezTo>
                <a:cubicBezTo>
                  <a:pt x="168275" y="192531"/>
                  <a:pt x="183007" y="189865"/>
                  <a:pt x="197104" y="184404"/>
                </a:cubicBezTo>
                <a:cubicBezTo>
                  <a:pt x="211328" y="179069"/>
                  <a:pt x="222504" y="173227"/>
                  <a:pt x="230759" y="167004"/>
                </a:cubicBezTo>
                <a:lnTo>
                  <a:pt x="238633" y="167004"/>
                </a:lnTo>
                <a:lnTo>
                  <a:pt x="238633" y="224408"/>
                </a:lnTo>
                <a:cubicBezTo>
                  <a:pt x="222504" y="230885"/>
                  <a:pt x="207264" y="235585"/>
                  <a:pt x="192913" y="238505"/>
                </a:cubicBezTo>
                <a:cubicBezTo>
                  <a:pt x="178689" y="241427"/>
                  <a:pt x="162814" y="242823"/>
                  <a:pt x="145542" y="242823"/>
                </a:cubicBezTo>
                <a:cubicBezTo>
                  <a:pt x="100710" y="242823"/>
                  <a:pt x="66421" y="232791"/>
                  <a:pt x="42545" y="212597"/>
                </a:cubicBezTo>
                <a:cubicBezTo>
                  <a:pt x="18669" y="192531"/>
                  <a:pt x="6858" y="163830"/>
                  <a:pt x="6858" y="126618"/>
                </a:cubicBezTo>
                <a:cubicBezTo>
                  <a:pt x="6858" y="89789"/>
                  <a:pt x="18034" y="60578"/>
                  <a:pt x="40640" y="39116"/>
                </a:cubicBezTo>
                <a:cubicBezTo>
                  <a:pt x="63246" y="17525"/>
                  <a:pt x="94234" y="6858"/>
                  <a:pt x="133604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2846451" y="426974"/>
            <a:ext cx="258063" cy="250698"/>
          </a:xfrm>
          <a:custGeom>
            <a:avLst/>
            <a:gdLst>
              <a:gd name="connsiteX0" fmla="*/ 129031 w 258063"/>
              <a:gd name="connsiteY0" fmla="*/ 6858 h 250698"/>
              <a:gd name="connsiteX1" fmla="*/ 219328 w 258063"/>
              <a:gd name="connsiteY1" fmla="*/ 38608 h 250698"/>
              <a:gd name="connsiteX2" fmla="*/ 251205 w 258063"/>
              <a:gd name="connsiteY2" fmla="*/ 125475 h 250698"/>
              <a:gd name="connsiteX3" fmla="*/ 219074 w 258063"/>
              <a:gd name="connsiteY3" fmla="*/ 212216 h 250698"/>
              <a:gd name="connsiteX4" fmla="*/ 129031 w 258063"/>
              <a:gd name="connsiteY4" fmla="*/ 243840 h 250698"/>
              <a:gd name="connsiteX5" fmla="*/ 38861 w 258063"/>
              <a:gd name="connsiteY5" fmla="*/ 212216 h 250698"/>
              <a:gd name="connsiteX6" fmla="*/ 6857 w 258063"/>
              <a:gd name="connsiteY6" fmla="*/ 125475 h 250698"/>
              <a:gd name="connsiteX7" fmla="*/ 39115 w 258063"/>
              <a:gd name="connsiteY7" fmla="*/ 38354 h 250698"/>
              <a:gd name="connsiteX8" fmla="*/ 129031 w 258063"/>
              <a:gd name="connsiteY8" fmla="*/ 6858 h 250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58063" h="250698">
                <a:moveTo>
                  <a:pt x="129031" y="6858"/>
                </a:moveTo>
                <a:cubicBezTo>
                  <a:pt x="167893" y="6858"/>
                  <a:pt x="197992" y="17398"/>
                  <a:pt x="219328" y="38608"/>
                </a:cubicBezTo>
                <a:cubicBezTo>
                  <a:pt x="240537" y="59816"/>
                  <a:pt x="251205" y="88773"/>
                  <a:pt x="251205" y="125475"/>
                </a:cubicBezTo>
                <a:cubicBezTo>
                  <a:pt x="251205" y="162178"/>
                  <a:pt x="240537" y="191008"/>
                  <a:pt x="219074" y="212216"/>
                </a:cubicBezTo>
                <a:cubicBezTo>
                  <a:pt x="197738" y="233298"/>
                  <a:pt x="167639" y="243840"/>
                  <a:pt x="129031" y="243840"/>
                </a:cubicBezTo>
                <a:cubicBezTo>
                  <a:pt x="90296" y="243840"/>
                  <a:pt x="60324" y="233298"/>
                  <a:pt x="38861" y="212216"/>
                </a:cubicBezTo>
                <a:cubicBezTo>
                  <a:pt x="17525" y="191008"/>
                  <a:pt x="6857" y="162178"/>
                  <a:pt x="6857" y="125475"/>
                </a:cubicBezTo>
                <a:cubicBezTo>
                  <a:pt x="6857" y="88518"/>
                  <a:pt x="17525" y="59435"/>
                  <a:pt x="39115" y="38354"/>
                </a:cubicBezTo>
                <a:cubicBezTo>
                  <a:pt x="60578" y="17398"/>
                  <a:pt x="90550" y="6858"/>
                  <a:pt x="129031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2627122" y="415417"/>
            <a:ext cx="93218" cy="76327"/>
          </a:xfrm>
          <a:custGeom>
            <a:avLst/>
            <a:gdLst>
              <a:gd name="connsiteX0" fmla="*/ 6857 w 93218"/>
              <a:gd name="connsiteY0" fmla="*/ 6858 h 76327"/>
              <a:gd name="connsiteX1" fmla="*/ 6857 w 93218"/>
              <a:gd name="connsiteY1" fmla="*/ 69469 h 76327"/>
              <a:gd name="connsiteX2" fmla="*/ 18795 w 93218"/>
              <a:gd name="connsiteY2" fmla="*/ 69469 h 76327"/>
              <a:gd name="connsiteX3" fmla="*/ 49529 w 93218"/>
              <a:gd name="connsiteY3" fmla="*/ 68834 h 76327"/>
              <a:gd name="connsiteX4" fmla="*/ 69595 w 93218"/>
              <a:gd name="connsiteY4" fmla="*/ 64897 h 76327"/>
              <a:gd name="connsiteX5" fmla="*/ 83057 w 93218"/>
              <a:gd name="connsiteY5" fmla="*/ 53085 h 76327"/>
              <a:gd name="connsiteX6" fmla="*/ 86360 w 93218"/>
              <a:gd name="connsiteY6" fmla="*/ 36194 h 76327"/>
              <a:gd name="connsiteX7" fmla="*/ 82677 w 93218"/>
              <a:gd name="connsiteY7" fmla="*/ 21590 h 76327"/>
              <a:gd name="connsiteX8" fmla="*/ 69595 w 93218"/>
              <a:gd name="connsiteY8" fmla="*/ 10668 h 76327"/>
              <a:gd name="connsiteX9" fmla="*/ 48894 w 93218"/>
              <a:gd name="connsiteY9" fmla="*/ 7111 h 76327"/>
              <a:gd name="connsiteX10" fmla="*/ 13969 w 93218"/>
              <a:gd name="connsiteY10" fmla="*/ 6858 h 76327"/>
              <a:gd name="connsiteX11" fmla="*/ 6857 w 93218"/>
              <a:gd name="connsiteY11" fmla="*/ 6858 h 763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3218" h="76327">
                <a:moveTo>
                  <a:pt x="6857" y="6858"/>
                </a:moveTo>
                <a:lnTo>
                  <a:pt x="6857" y="69469"/>
                </a:lnTo>
                <a:lnTo>
                  <a:pt x="18795" y="69469"/>
                </a:lnTo>
                <a:cubicBezTo>
                  <a:pt x="30860" y="69469"/>
                  <a:pt x="41020" y="69215"/>
                  <a:pt x="49529" y="68834"/>
                </a:cubicBezTo>
                <a:cubicBezTo>
                  <a:pt x="58038" y="68453"/>
                  <a:pt x="64769" y="67055"/>
                  <a:pt x="69595" y="64897"/>
                </a:cubicBezTo>
                <a:cubicBezTo>
                  <a:pt x="76454" y="61849"/>
                  <a:pt x="81025" y="57911"/>
                  <a:pt x="83057" y="53085"/>
                </a:cubicBezTo>
                <a:cubicBezTo>
                  <a:pt x="85217" y="48260"/>
                  <a:pt x="86360" y="42672"/>
                  <a:pt x="86360" y="36194"/>
                </a:cubicBezTo>
                <a:cubicBezTo>
                  <a:pt x="86360" y="31369"/>
                  <a:pt x="85089" y="26415"/>
                  <a:pt x="82677" y="21590"/>
                </a:cubicBezTo>
                <a:cubicBezTo>
                  <a:pt x="80137" y="16637"/>
                  <a:pt x="75819" y="12953"/>
                  <a:pt x="69595" y="10668"/>
                </a:cubicBezTo>
                <a:cubicBezTo>
                  <a:pt x="64007" y="8509"/>
                  <a:pt x="57150" y="7365"/>
                  <a:pt x="48894" y="7111"/>
                </a:cubicBezTo>
                <a:cubicBezTo>
                  <a:pt x="40513" y="6984"/>
                  <a:pt x="28955" y="6858"/>
                  <a:pt x="13969" y="6858"/>
                </a:cubicBezTo>
                <a:lnTo>
                  <a:pt x="6857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2551176" y="361188"/>
            <a:ext cx="266827" cy="309498"/>
          </a:xfrm>
          <a:custGeom>
            <a:avLst/>
            <a:gdLst>
              <a:gd name="connsiteX0" fmla="*/ 6857 w 266827"/>
              <a:gd name="connsiteY0" fmla="*/ 6858 h 309498"/>
              <a:gd name="connsiteX1" fmla="*/ 121665 w 266827"/>
              <a:gd name="connsiteY1" fmla="*/ 6858 h 309498"/>
              <a:gd name="connsiteX2" fmla="*/ 174116 w 266827"/>
              <a:gd name="connsiteY2" fmla="*/ 9271 h 309498"/>
              <a:gd name="connsiteX3" fmla="*/ 207010 w 266827"/>
              <a:gd name="connsiteY3" fmla="*/ 19811 h 309498"/>
              <a:gd name="connsiteX4" fmla="*/ 232029 w 266827"/>
              <a:gd name="connsiteY4" fmla="*/ 42671 h 309498"/>
              <a:gd name="connsiteX5" fmla="*/ 240283 w 266827"/>
              <a:gd name="connsiteY5" fmla="*/ 75564 h 309498"/>
              <a:gd name="connsiteX6" fmla="*/ 228980 w 266827"/>
              <a:gd name="connsiteY6" fmla="*/ 113410 h 309498"/>
              <a:gd name="connsiteX7" fmla="*/ 196976 w 266827"/>
              <a:gd name="connsiteY7" fmla="*/ 138937 h 309498"/>
              <a:gd name="connsiteX8" fmla="*/ 196976 w 266827"/>
              <a:gd name="connsiteY8" fmla="*/ 140589 h 309498"/>
              <a:gd name="connsiteX9" fmla="*/ 242950 w 266827"/>
              <a:gd name="connsiteY9" fmla="*/ 164337 h 309498"/>
              <a:gd name="connsiteX10" fmla="*/ 259969 w 266827"/>
              <a:gd name="connsiteY10" fmla="*/ 212090 h 309498"/>
              <a:gd name="connsiteX11" fmla="*/ 251333 w 266827"/>
              <a:gd name="connsiteY11" fmla="*/ 250443 h 309498"/>
              <a:gd name="connsiteX12" fmla="*/ 227583 w 266827"/>
              <a:gd name="connsiteY12" fmla="*/ 278383 h 309498"/>
              <a:gd name="connsiteX13" fmla="*/ 189229 w 266827"/>
              <a:gd name="connsiteY13" fmla="*/ 297179 h 309498"/>
              <a:gd name="connsiteX14" fmla="*/ 136016 w 266827"/>
              <a:gd name="connsiteY14" fmla="*/ 302640 h 309498"/>
              <a:gd name="connsiteX15" fmla="*/ 6857 w 266827"/>
              <a:gd name="connsiteY15" fmla="*/ 302640 h 309498"/>
              <a:gd name="connsiteX16" fmla="*/ 6857 w 266827"/>
              <a:gd name="connsiteY16" fmla="*/ 6858 h 3094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66827" h="309498">
                <a:moveTo>
                  <a:pt x="6857" y="6858"/>
                </a:moveTo>
                <a:lnTo>
                  <a:pt x="121665" y="6858"/>
                </a:lnTo>
                <a:cubicBezTo>
                  <a:pt x="145541" y="6858"/>
                  <a:pt x="163067" y="7619"/>
                  <a:pt x="174116" y="9271"/>
                </a:cubicBezTo>
                <a:cubicBezTo>
                  <a:pt x="185165" y="10794"/>
                  <a:pt x="196088" y="14350"/>
                  <a:pt x="207010" y="19811"/>
                </a:cubicBezTo>
                <a:cubicBezTo>
                  <a:pt x="218185" y="25399"/>
                  <a:pt x="226567" y="33147"/>
                  <a:pt x="232029" y="42671"/>
                </a:cubicBezTo>
                <a:cubicBezTo>
                  <a:pt x="237616" y="52323"/>
                  <a:pt x="240283" y="63246"/>
                  <a:pt x="240283" y="75564"/>
                </a:cubicBezTo>
                <a:cubicBezTo>
                  <a:pt x="240283" y="89916"/>
                  <a:pt x="236600" y="102489"/>
                  <a:pt x="228980" y="113410"/>
                </a:cubicBezTo>
                <a:cubicBezTo>
                  <a:pt x="221488" y="124332"/>
                  <a:pt x="210819" y="132841"/>
                  <a:pt x="196976" y="138937"/>
                </a:cubicBezTo>
                <a:lnTo>
                  <a:pt x="196976" y="140589"/>
                </a:lnTo>
                <a:cubicBezTo>
                  <a:pt x="216407" y="144398"/>
                  <a:pt x="231648" y="152399"/>
                  <a:pt x="242950" y="164337"/>
                </a:cubicBezTo>
                <a:cubicBezTo>
                  <a:pt x="254380" y="176402"/>
                  <a:pt x="259969" y="192404"/>
                  <a:pt x="259969" y="212090"/>
                </a:cubicBezTo>
                <a:cubicBezTo>
                  <a:pt x="259969" y="226440"/>
                  <a:pt x="257175" y="239140"/>
                  <a:pt x="251333" y="250443"/>
                </a:cubicBezTo>
                <a:cubicBezTo>
                  <a:pt x="245617" y="261747"/>
                  <a:pt x="237744" y="271017"/>
                  <a:pt x="227583" y="278383"/>
                </a:cubicBezTo>
                <a:cubicBezTo>
                  <a:pt x="215900" y="287147"/>
                  <a:pt x="203200" y="293369"/>
                  <a:pt x="189229" y="297179"/>
                </a:cubicBezTo>
                <a:cubicBezTo>
                  <a:pt x="175133" y="300862"/>
                  <a:pt x="157479" y="302640"/>
                  <a:pt x="136016" y="302640"/>
                </a:cubicBezTo>
                <a:lnTo>
                  <a:pt x="6857" y="302640"/>
                </a:lnTo>
                <a:lnTo>
                  <a:pt x="6857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44500" y="1231900"/>
            <a:ext cx="2120773" cy="3034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CILJ: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NOSITELJ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404" b="1" dirty="0" smtClean="0"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latin typeface="Verdana" pitchFamily="18" charset="0"/>
                <a:cs typeface="Verdana" pitchFamily="18" charset="0"/>
              </a:rPr>
              <a:t>REALIZACIJE: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3187700" y="1257300"/>
            <a:ext cx="5396285" cy="3046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Prigodno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proslaviti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blagdan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Bo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ića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završetak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obrazovnog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razdoblja.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Potaknuti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svijest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boljim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uljudskim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odnosima,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solidarnosti.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508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Vjerou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pjeva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zbor,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voditelj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dramsko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recitatorske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skupine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endParaRPr lang="hr-HR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2000"/>
              </a:lnSpc>
              <a:tabLst>
                <a:tab pos="50800" algn="l"/>
              </a:tabLst>
            </a:pP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itmičke skupine,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Organizirati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priredbu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dvorani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Prosinac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potreban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koreografiju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Osobno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zadovoljstvo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uĉenika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nastavnika.</a:t>
            </a:r>
          </a:p>
        </p:txBody>
      </p:sp>
      <p:sp>
        <p:nvSpPr>
          <p:cNvPr id="1035" name="TekstniOkvir 1034"/>
          <p:cNvSpPr txBox="1"/>
          <p:nvPr/>
        </p:nvSpPr>
        <p:spPr>
          <a:xfrm>
            <a:off x="1888155" y="216347"/>
            <a:ext cx="53875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BOŽIĆNA PRIREDBA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7"/>
    </mc:Choice>
    <mc:Fallback xmlns="">
      <p:transition spd="slow" advTm="2137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1178153" y="1621282"/>
            <a:ext cx="122072" cy="118110"/>
          </a:xfrm>
          <a:custGeom>
            <a:avLst/>
            <a:gdLst>
              <a:gd name="connsiteX0" fmla="*/ 95783 w 122072"/>
              <a:gd name="connsiteY0" fmla="*/ 6858 h 118110"/>
              <a:gd name="connsiteX1" fmla="*/ 56057 w 122072"/>
              <a:gd name="connsiteY1" fmla="*/ 24256 h 118110"/>
              <a:gd name="connsiteX2" fmla="*/ 24536 w 122072"/>
              <a:gd name="connsiteY2" fmla="*/ 41274 h 118110"/>
              <a:gd name="connsiteX3" fmla="*/ 7188 w 122072"/>
              <a:gd name="connsiteY3" fmla="*/ 60959 h 118110"/>
              <a:gd name="connsiteX4" fmla="*/ 6858 w 122072"/>
              <a:gd name="connsiteY4" fmla="*/ 85597 h 118110"/>
              <a:gd name="connsiteX5" fmla="*/ 13144 w 122072"/>
              <a:gd name="connsiteY5" fmla="*/ 99822 h 118110"/>
              <a:gd name="connsiteX6" fmla="*/ 24434 w 122072"/>
              <a:gd name="connsiteY6" fmla="*/ 108204 h 118110"/>
              <a:gd name="connsiteX7" fmla="*/ 41186 w 122072"/>
              <a:gd name="connsiteY7" fmla="*/ 111252 h 118110"/>
              <a:gd name="connsiteX8" fmla="*/ 67982 w 122072"/>
              <a:gd name="connsiteY8" fmla="*/ 105409 h 118110"/>
              <a:gd name="connsiteX9" fmla="*/ 94640 w 122072"/>
              <a:gd name="connsiteY9" fmla="*/ 90677 h 118110"/>
              <a:gd name="connsiteX10" fmla="*/ 115214 w 122072"/>
              <a:gd name="connsiteY10" fmla="*/ 67436 h 118110"/>
              <a:gd name="connsiteX11" fmla="*/ 95783 w 122072"/>
              <a:gd name="connsiteY11" fmla="*/ 6858 h 1181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22072" h="118110">
                <a:moveTo>
                  <a:pt x="95783" y="6858"/>
                </a:moveTo>
                <a:cubicBezTo>
                  <a:pt x="83464" y="11937"/>
                  <a:pt x="70218" y="17653"/>
                  <a:pt x="56057" y="24256"/>
                </a:cubicBezTo>
                <a:cubicBezTo>
                  <a:pt x="41897" y="30734"/>
                  <a:pt x="31394" y="36448"/>
                  <a:pt x="24536" y="41274"/>
                </a:cubicBezTo>
                <a:cubicBezTo>
                  <a:pt x="16116" y="47243"/>
                  <a:pt x="10325" y="53847"/>
                  <a:pt x="7188" y="60959"/>
                </a:cubicBezTo>
                <a:cubicBezTo>
                  <a:pt x="4038" y="68198"/>
                  <a:pt x="3924" y="76327"/>
                  <a:pt x="6858" y="85597"/>
                </a:cubicBezTo>
                <a:cubicBezTo>
                  <a:pt x="8788" y="91566"/>
                  <a:pt x="10883" y="96392"/>
                  <a:pt x="13144" y="99822"/>
                </a:cubicBezTo>
                <a:cubicBezTo>
                  <a:pt x="15405" y="103250"/>
                  <a:pt x="19164" y="106044"/>
                  <a:pt x="24434" y="108204"/>
                </a:cubicBezTo>
                <a:cubicBezTo>
                  <a:pt x="29527" y="110362"/>
                  <a:pt x="35102" y="111378"/>
                  <a:pt x="41186" y="111252"/>
                </a:cubicBezTo>
                <a:cubicBezTo>
                  <a:pt x="47256" y="111124"/>
                  <a:pt x="56184" y="109219"/>
                  <a:pt x="67982" y="105409"/>
                </a:cubicBezTo>
                <a:cubicBezTo>
                  <a:pt x="77343" y="102488"/>
                  <a:pt x="86233" y="97535"/>
                  <a:pt x="94640" y="90677"/>
                </a:cubicBezTo>
                <a:cubicBezTo>
                  <a:pt x="103022" y="83692"/>
                  <a:pt x="109880" y="76073"/>
                  <a:pt x="115214" y="67436"/>
                </a:cubicBezTo>
                <a:lnTo>
                  <a:pt x="95783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46276" y="1460547"/>
            <a:ext cx="371170" cy="357314"/>
          </a:xfrm>
          <a:custGeom>
            <a:avLst/>
            <a:gdLst>
              <a:gd name="connsiteX0" fmla="*/ 117436 w 371170"/>
              <a:gd name="connsiteY0" fmla="*/ 22685 h 357314"/>
              <a:gd name="connsiteX1" fmla="*/ 240614 w 371170"/>
              <a:gd name="connsiteY1" fmla="*/ 10366 h 357314"/>
              <a:gd name="connsiteX2" fmla="*/ 300812 w 371170"/>
              <a:gd name="connsiteY2" fmla="*/ 76152 h 357314"/>
              <a:gd name="connsiteX3" fmla="*/ 364312 w 371170"/>
              <a:gd name="connsiteY3" fmla="*/ 274907 h 357314"/>
              <a:gd name="connsiteX4" fmla="*/ 271475 w 371170"/>
              <a:gd name="connsiteY4" fmla="*/ 304625 h 357314"/>
              <a:gd name="connsiteX5" fmla="*/ 261569 w 371170"/>
              <a:gd name="connsiteY5" fmla="*/ 273637 h 357314"/>
              <a:gd name="connsiteX6" fmla="*/ 247345 w 371170"/>
              <a:gd name="connsiteY6" fmla="*/ 293449 h 357314"/>
              <a:gd name="connsiteX7" fmla="*/ 230327 w 371170"/>
              <a:gd name="connsiteY7" fmla="*/ 312880 h 357314"/>
              <a:gd name="connsiteX8" fmla="*/ 204635 w 371170"/>
              <a:gd name="connsiteY8" fmla="*/ 331295 h 357314"/>
              <a:gd name="connsiteX9" fmla="*/ 173075 w 371170"/>
              <a:gd name="connsiteY9" fmla="*/ 344757 h 357314"/>
              <a:gd name="connsiteX10" fmla="*/ 95123 w 371170"/>
              <a:gd name="connsiteY10" fmla="*/ 341201 h 357314"/>
              <a:gd name="connsiteX11" fmla="*/ 45986 w 371170"/>
              <a:gd name="connsiteY11" fmla="*/ 284432 h 357314"/>
              <a:gd name="connsiteX12" fmla="*/ 43573 w 371170"/>
              <a:gd name="connsiteY12" fmla="*/ 227536 h 357314"/>
              <a:gd name="connsiteX13" fmla="*/ 73926 w 371170"/>
              <a:gd name="connsiteY13" fmla="*/ 182578 h 357314"/>
              <a:gd name="connsiteX14" fmla="*/ 133108 w 371170"/>
              <a:gd name="connsiteY14" fmla="*/ 145367 h 357314"/>
              <a:gd name="connsiteX15" fmla="*/ 210642 w 371170"/>
              <a:gd name="connsiteY15" fmla="*/ 112474 h 357314"/>
              <a:gd name="connsiteX16" fmla="*/ 210146 w 371170"/>
              <a:gd name="connsiteY16" fmla="*/ 110950 h 357314"/>
              <a:gd name="connsiteX17" fmla="*/ 179692 w 371170"/>
              <a:gd name="connsiteY17" fmla="*/ 83772 h 357314"/>
              <a:gd name="connsiteX18" fmla="*/ 118465 w 371170"/>
              <a:gd name="connsiteY18" fmla="*/ 93170 h 357314"/>
              <a:gd name="connsiteX19" fmla="*/ 71666 w 371170"/>
              <a:gd name="connsiteY19" fmla="*/ 117173 h 357314"/>
              <a:gd name="connsiteX20" fmla="*/ 37973 w 371170"/>
              <a:gd name="connsiteY20" fmla="*/ 141938 h 357314"/>
              <a:gd name="connsiteX21" fmla="*/ 29387 w 371170"/>
              <a:gd name="connsiteY21" fmla="*/ 144605 h 357314"/>
              <a:gd name="connsiteX22" fmla="*/ 6858 w 371170"/>
              <a:gd name="connsiteY22" fmla="*/ 74120 h 357314"/>
              <a:gd name="connsiteX23" fmla="*/ 52158 w 371170"/>
              <a:gd name="connsiteY23" fmla="*/ 49482 h 357314"/>
              <a:gd name="connsiteX24" fmla="*/ 117436 w 371170"/>
              <a:gd name="connsiteY24" fmla="*/ 22685 h 357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371170" h="357314">
                <a:moveTo>
                  <a:pt x="117436" y="22685"/>
                </a:moveTo>
                <a:cubicBezTo>
                  <a:pt x="170675" y="5667"/>
                  <a:pt x="211747" y="1603"/>
                  <a:pt x="240614" y="10366"/>
                </a:cubicBezTo>
                <a:cubicBezTo>
                  <a:pt x="269570" y="19256"/>
                  <a:pt x="289636" y="41227"/>
                  <a:pt x="300812" y="76152"/>
                </a:cubicBezTo>
                <a:lnTo>
                  <a:pt x="364312" y="274907"/>
                </a:lnTo>
                <a:lnTo>
                  <a:pt x="271475" y="304625"/>
                </a:lnTo>
                <a:lnTo>
                  <a:pt x="261569" y="273637"/>
                </a:lnTo>
                <a:cubicBezTo>
                  <a:pt x="257759" y="279098"/>
                  <a:pt x="253060" y="285702"/>
                  <a:pt x="247345" y="293449"/>
                </a:cubicBezTo>
                <a:cubicBezTo>
                  <a:pt x="241503" y="301196"/>
                  <a:pt x="235915" y="307673"/>
                  <a:pt x="230327" y="312880"/>
                </a:cubicBezTo>
                <a:cubicBezTo>
                  <a:pt x="222427" y="319992"/>
                  <a:pt x="213880" y="326215"/>
                  <a:pt x="204635" y="331295"/>
                </a:cubicBezTo>
                <a:cubicBezTo>
                  <a:pt x="195376" y="336502"/>
                  <a:pt x="184861" y="340947"/>
                  <a:pt x="173075" y="344757"/>
                </a:cubicBezTo>
                <a:cubicBezTo>
                  <a:pt x="145326" y="353520"/>
                  <a:pt x="119341" y="352377"/>
                  <a:pt x="95123" y="341201"/>
                </a:cubicBezTo>
                <a:cubicBezTo>
                  <a:pt x="70904" y="330025"/>
                  <a:pt x="54521" y="311102"/>
                  <a:pt x="45986" y="284432"/>
                </a:cubicBezTo>
                <a:cubicBezTo>
                  <a:pt x="39166" y="263096"/>
                  <a:pt x="38366" y="244173"/>
                  <a:pt x="43573" y="227536"/>
                </a:cubicBezTo>
                <a:cubicBezTo>
                  <a:pt x="48793" y="211026"/>
                  <a:pt x="58902" y="196040"/>
                  <a:pt x="73926" y="182578"/>
                </a:cubicBezTo>
                <a:cubicBezTo>
                  <a:pt x="88773" y="169243"/>
                  <a:pt x="108496" y="156797"/>
                  <a:pt x="133108" y="145367"/>
                </a:cubicBezTo>
                <a:cubicBezTo>
                  <a:pt x="157721" y="133810"/>
                  <a:pt x="183565" y="122888"/>
                  <a:pt x="210642" y="112474"/>
                </a:cubicBezTo>
                <a:lnTo>
                  <a:pt x="210146" y="110950"/>
                </a:lnTo>
                <a:cubicBezTo>
                  <a:pt x="204990" y="94821"/>
                  <a:pt x="194830" y="85804"/>
                  <a:pt x="179692" y="83772"/>
                </a:cubicBezTo>
                <a:cubicBezTo>
                  <a:pt x="164541" y="81867"/>
                  <a:pt x="144132" y="85042"/>
                  <a:pt x="118465" y="93170"/>
                </a:cubicBezTo>
                <a:cubicBezTo>
                  <a:pt x="103035" y="98123"/>
                  <a:pt x="87426" y="106124"/>
                  <a:pt x="71666" y="117173"/>
                </a:cubicBezTo>
                <a:cubicBezTo>
                  <a:pt x="55892" y="128222"/>
                  <a:pt x="44665" y="136477"/>
                  <a:pt x="37973" y="141938"/>
                </a:cubicBezTo>
                <a:lnTo>
                  <a:pt x="29387" y="144605"/>
                </a:lnTo>
                <a:lnTo>
                  <a:pt x="6858" y="74120"/>
                </a:lnTo>
                <a:cubicBezTo>
                  <a:pt x="15913" y="68405"/>
                  <a:pt x="31013" y="60150"/>
                  <a:pt x="52158" y="49482"/>
                </a:cubicBezTo>
                <a:cubicBezTo>
                  <a:pt x="73304" y="38814"/>
                  <a:pt x="95059" y="29924"/>
                  <a:pt x="117436" y="2268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98968" y="1313433"/>
            <a:ext cx="336502" cy="378841"/>
          </a:xfrm>
          <a:custGeom>
            <a:avLst/>
            <a:gdLst>
              <a:gd name="connsiteX0" fmla="*/ 114109 w 336502"/>
              <a:gd name="connsiteY0" fmla="*/ 34544 h 378841"/>
              <a:gd name="connsiteX1" fmla="*/ 176974 w 336502"/>
              <a:gd name="connsiteY1" fmla="*/ 13588 h 378841"/>
              <a:gd name="connsiteX2" fmla="*/ 228028 w 336502"/>
              <a:gd name="connsiteY2" fmla="*/ 6858 h 378841"/>
              <a:gd name="connsiteX3" fmla="*/ 260032 w 336502"/>
              <a:gd name="connsiteY3" fmla="*/ 77470 h 378841"/>
              <a:gd name="connsiteX4" fmla="*/ 252412 w 336502"/>
              <a:gd name="connsiteY4" fmla="*/ 81025 h 378841"/>
              <a:gd name="connsiteX5" fmla="*/ 196913 w 336502"/>
              <a:gd name="connsiteY5" fmla="*/ 79248 h 378841"/>
              <a:gd name="connsiteX6" fmla="*/ 141414 w 336502"/>
              <a:gd name="connsiteY6" fmla="*/ 94106 h 378841"/>
              <a:gd name="connsiteX7" fmla="*/ 107632 w 336502"/>
              <a:gd name="connsiteY7" fmla="*/ 116586 h 378841"/>
              <a:gd name="connsiteX8" fmla="*/ 100520 w 336502"/>
              <a:gd name="connsiteY8" fmla="*/ 140208 h 378841"/>
              <a:gd name="connsiteX9" fmla="*/ 114109 w 336502"/>
              <a:gd name="connsiteY9" fmla="*/ 152273 h 378841"/>
              <a:gd name="connsiteX10" fmla="*/ 150431 w 336502"/>
              <a:gd name="connsiteY10" fmla="*/ 148463 h 378841"/>
              <a:gd name="connsiteX11" fmla="*/ 182308 w 336502"/>
              <a:gd name="connsiteY11" fmla="*/ 140462 h 378841"/>
              <a:gd name="connsiteX12" fmla="*/ 216979 w 336502"/>
              <a:gd name="connsiteY12" fmla="*/ 132715 h 378841"/>
              <a:gd name="connsiteX13" fmla="*/ 282384 w 336502"/>
              <a:gd name="connsiteY13" fmla="*/ 138048 h 378841"/>
              <a:gd name="connsiteX14" fmla="*/ 321627 w 336502"/>
              <a:gd name="connsiteY14" fmla="*/ 179705 h 378841"/>
              <a:gd name="connsiteX15" fmla="*/ 314515 w 336502"/>
              <a:gd name="connsiteY15" fmla="*/ 267081 h 378841"/>
              <a:gd name="connsiteX16" fmla="*/ 220281 w 336502"/>
              <a:gd name="connsiteY16" fmla="*/ 341756 h 378841"/>
              <a:gd name="connsiteX17" fmla="*/ 149415 w 336502"/>
              <a:gd name="connsiteY17" fmla="*/ 365379 h 378841"/>
              <a:gd name="connsiteX18" fmla="*/ 93662 w 336502"/>
              <a:gd name="connsiteY18" fmla="*/ 371983 h 378841"/>
              <a:gd name="connsiteX19" fmla="*/ 60261 w 336502"/>
              <a:gd name="connsiteY19" fmla="*/ 298450 h 378841"/>
              <a:gd name="connsiteX20" fmla="*/ 68516 w 336502"/>
              <a:gd name="connsiteY20" fmla="*/ 294640 h 378841"/>
              <a:gd name="connsiteX21" fmla="*/ 88709 w 336502"/>
              <a:gd name="connsiteY21" fmla="*/ 297942 h 378841"/>
              <a:gd name="connsiteX22" fmla="*/ 119189 w 336502"/>
              <a:gd name="connsiteY22" fmla="*/ 298704 h 378841"/>
              <a:gd name="connsiteX23" fmla="*/ 155257 w 336502"/>
              <a:gd name="connsiteY23" fmla="*/ 294259 h 378841"/>
              <a:gd name="connsiteX24" fmla="*/ 194881 w 336502"/>
              <a:gd name="connsiteY24" fmla="*/ 281178 h 378841"/>
              <a:gd name="connsiteX25" fmla="*/ 231330 w 336502"/>
              <a:gd name="connsiteY25" fmla="*/ 257683 h 378841"/>
              <a:gd name="connsiteX26" fmla="*/ 236156 w 336502"/>
              <a:gd name="connsiteY26" fmla="*/ 234568 h 378841"/>
              <a:gd name="connsiteX27" fmla="*/ 222059 w 336502"/>
              <a:gd name="connsiteY27" fmla="*/ 223266 h 378841"/>
              <a:gd name="connsiteX28" fmla="*/ 189674 w 336502"/>
              <a:gd name="connsiteY28" fmla="*/ 227203 h 378841"/>
              <a:gd name="connsiteX29" fmla="*/ 160464 w 336502"/>
              <a:gd name="connsiteY29" fmla="*/ 234568 h 378841"/>
              <a:gd name="connsiteX30" fmla="*/ 126682 w 336502"/>
              <a:gd name="connsiteY30" fmla="*/ 242316 h 378841"/>
              <a:gd name="connsiteX31" fmla="*/ 56197 w 336502"/>
              <a:gd name="connsiteY31" fmla="*/ 236855 h 378841"/>
              <a:gd name="connsiteX32" fmla="*/ 14033 w 336502"/>
              <a:gd name="connsiteY32" fmla="*/ 192913 h 378841"/>
              <a:gd name="connsiteX33" fmla="*/ 21780 w 336502"/>
              <a:gd name="connsiteY33" fmla="*/ 108585 h 378841"/>
              <a:gd name="connsiteX34" fmla="*/ 114109 w 336502"/>
              <a:gd name="connsiteY34" fmla="*/ 34544 h 3788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336502" h="378841">
                <a:moveTo>
                  <a:pt x="114109" y="34544"/>
                </a:moveTo>
                <a:cubicBezTo>
                  <a:pt x="134937" y="25018"/>
                  <a:pt x="155892" y="18034"/>
                  <a:pt x="176974" y="13588"/>
                </a:cubicBezTo>
                <a:cubicBezTo>
                  <a:pt x="198056" y="9144"/>
                  <a:pt x="215074" y="6985"/>
                  <a:pt x="228028" y="6858"/>
                </a:cubicBezTo>
                <a:lnTo>
                  <a:pt x="260032" y="77470"/>
                </a:lnTo>
                <a:lnTo>
                  <a:pt x="252412" y="81025"/>
                </a:lnTo>
                <a:cubicBezTo>
                  <a:pt x="235013" y="77851"/>
                  <a:pt x="216471" y="77343"/>
                  <a:pt x="196913" y="79248"/>
                </a:cubicBezTo>
                <a:cubicBezTo>
                  <a:pt x="177228" y="81280"/>
                  <a:pt x="158813" y="86233"/>
                  <a:pt x="141414" y="94106"/>
                </a:cubicBezTo>
                <a:cubicBezTo>
                  <a:pt x="126936" y="100584"/>
                  <a:pt x="115633" y="108077"/>
                  <a:pt x="107632" y="116586"/>
                </a:cubicBezTo>
                <a:cubicBezTo>
                  <a:pt x="99504" y="124967"/>
                  <a:pt x="97218" y="132842"/>
                  <a:pt x="100520" y="140208"/>
                </a:cubicBezTo>
                <a:cubicBezTo>
                  <a:pt x="103441" y="146812"/>
                  <a:pt x="108013" y="150875"/>
                  <a:pt x="114109" y="152273"/>
                </a:cubicBezTo>
                <a:cubicBezTo>
                  <a:pt x="120078" y="153797"/>
                  <a:pt x="132270" y="152527"/>
                  <a:pt x="150431" y="148463"/>
                </a:cubicBezTo>
                <a:cubicBezTo>
                  <a:pt x="160337" y="146177"/>
                  <a:pt x="171005" y="143510"/>
                  <a:pt x="182308" y="140462"/>
                </a:cubicBezTo>
                <a:cubicBezTo>
                  <a:pt x="193611" y="137414"/>
                  <a:pt x="205168" y="134874"/>
                  <a:pt x="216979" y="132715"/>
                </a:cubicBezTo>
                <a:cubicBezTo>
                  <a:pt x="243395" y="128143"/>
                  <a:pt x="265112" y="129921"/>
                  <a:pt x="282384" y="138048"/>
                </a:cubicBezTo>
                <a:cubicBezTo>
                  <a:pt x="299656" y="146050"/>
                  <a:pt x="312737" y="160020"/>
                  <a:pt x="321627" y="179705"/>
                </a:cubicBezTo>
                <a:cubicBezTo>
                  <a:pt x="334708" y="208534"/>
                  <a:pt x="332295" y="237744"/>
                  <a:pt x="314515" y="267081"/>
                </a:cubicBezTo>
                <a:cubicBezTo>
                  <a:pt x="296608" y="296417"/>
                  <a:pt x="265239" y="321310"/>
                  <a:pt x="220281" y="341756"/>
                </a:cubicBezTo>
                <a:cubicBezTo>
                  <a:pt x="195389" y="352933"/>
                  <a:pt x="171767" y="360806"/>
                  <a:pt x="149415" y="365379"/>
                </a:cubicBezTo>
                <a:cubicBezTo>
                  <a:pt x="127063" y="369951"/>
                  <a:pt x="108521" y="372110"/>
                  <a:pt x="93662" y="371983"/>
                </a:cubicBezTo>
                <a:lnTo>
                  <a:pt x="60261" y="298450"/>
                </a:lnTo>
                <a:lnTo>
                  <a:pt x="68516" y="294640"/>
                </a:lnTo>
                <a:cubicBezTo>
                  <a:pt x="74485" y="295783"/>
                  <a:pt x="81216" y="296925"/>
                  <a:pt x="88709" y="297942"/>
                </a:cubicBezTo>
                <a:cubicBezTo>
                  <a:pt x="96329" y="299085"/>
                  <a:pt x="106489" y="299339"/>
                  <a:pt x="119189" y="298704"/>
                </a:cubicBezTo>
                <a:cubicBezTo>
                  <a:pt x="130238" y="298323"/>
                  <a:pt x="142303" y="296798"/>
                  <a:pt x="155257" y="294259"/>
                </a:cubicBezTo>
                <a:cubicBezTo>
                  <a:pt x="168338" y="291592"/>
                  <a:pt x="181546" y="287274"/>
                  <a:pt x="194881" y="281178"/>
                </a:cubicBezTo>
                <a:cubicBezTo>
                  <a:pt x="212534" y="273177"/>
                  <a:pt x="224599" y="265430"/>
                  <a:pt x="231330" y="257683"/>
                </a:cubicBezTo>
                <a:cubicBezTo>
                  <a:pt x="238061" y="249936"/>
                  <a:pt x="239712" y="242316"/>
                  <a:pt x="236156" y="234568"/>
                </a:cubicBezTo>
                <a:cubicBezTo>
                  <a:pt x="233108" y="227837"/>
                  <a:pt x="228409" y="224028"/>
                  <a:pt x="222059" y="223266"/>
                </a:cubicBezTo>
                <a:cubicBezTo>
                  <a:pt x="215709" y="222377"/>
                  <a:pt x="204914" y="223774"/>
                  <a:pt x="189674" y="227203"/>
                </a:cubicBezTo>
                <a:cubicBezTo>
                  <a:pt x="182308" y="228727"/>
                  <a:pt x="172656" y="231140"/>
                  <a:pt x="160464" y="234568"/>
                </a:cubicBezTo>
                <a:cubicBezTo>
                  <a:pt x="148272" y="237998"/>
                  <a:pt x="137096" y="240537"/>
                  <a:pt x="126682" y="242316"/>
                </a:cubicBezTo>
                <a:cubicBezTo>
                  <a:pt x="98234" y="247142"/>
                  <a:pt x="74739" y="245364"/>
                  <a:pt x="56197" y="236855"/>
                </a:cubicBezTo>
                <a:cubicBezTo>
                  <a:pt x="37528" y="228473"/>
                  <a:pt x="23431" y="213741"/>
                  <a:pt x="14033" y="192913"/>
                </a:cubicBezTo>
                <a:cubicBezTo>
                  <a:pt x="1841" y="165989"/>
                  <a:pt x="4508" y="137922"/>
                  <a:pt x="21780" y="108585"/>
                </a:cubicBezTo>
                <a:cubicBezTo>
                  <a:pt x="39179" y="79121"/>
                  <a:pt x="69913" y="54483"/>
                  <a:pt x="114109" y="3454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25753" y="1165732"/>
            <a:ext cx="235838" cy="175895"/>
          </a:xfrm>
          <a:custGeom>
            <a:avLst/>
            <a:gdLst>
              <a:gd name="connsiteX0" fmla="*/ 6858 w 235838"/>
              <a:gd name="connsiteY0" fmla="*/ 107442 h 175895"/>
              <a:gd name="connsiteX1" fmla="*/ 72516 w 235838"/>
              <a:gd name="connsiteY1" fmla="*/ 77724 h 175895"/>
              <a:gd name="connsiteX2" fmla="*/ 144144 w 235838"/>
              <a:gd name="connsiteY2" fmla="*/ 113284 h 175895"/>
              <a:gd name="connsiteX3" fmla="*/ 164338 w 235838"/>
              <a:gd name="connsiteY3" fmla="*/ 36068 h 175895"/>
              <a:gd name="connsiteX4" fmla="*/ 228980 w 235838"/>
              <a:gd name="connsiteY4" fmla="*/ 6858 h 175895"/>
              <a:gd name="connsiteX5" fmla="*/ 193420 w 235838"/>
              <a:gd name="connsiteY5" fmla="*/ 140716 h 175895"/>
              <a:gd name="connsiteX6" fmla="*/ 130936 w 235838"/>
              <a:gd name="connsiteY6" fmla="*/ 169037 h 175895"/>
              <a:gd name="connsiteX7" fmla="*/ 6858 w 235838"/>
              <a:gd name="connsiteY7" fmla="*/ 107442 h 175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35838" h="175895">
                <a:moveTo>
                  <a:pt x="6858" y="107442"/>
                </a:moveTo>
                <a:lnTo>
                  <a:pt x="72516" y="77724"/>
                </a:lnTo>
                <a:lnTo>
                  <a:pt x="144144" y="113284"/>
                </a:lnTo>
                <a:lnTo>
                  <a:pt x="164338" y="36068"/>
                </a:lnTo>
                <a:lnTo>
                  <a:pt x="228980" y="6858"/>
                </a:lnTo>
                <a:lnTo>
                  <a:pt x="193420" y="140716"/>
                </a:lnTo>
                <a:lnTo>
                  <a:pt x="130936" y="169037"/>
                </a:lnTo>
                <a:lnTo>
                  <a:pt x="6858" y="10744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170557" y="1117219"/>
            <a:ext cx="119126" cy="131190"/>
          </a:xfrm>
          <a:custGeom>
            <a:avLst/>
            <a:gdLst>
              <a:gd name="connsiteX0" fmla="*/ 76453 w 119126"/>
              <a:gd name="connsiteY0" fmla="*/ 6858 h 131190"/>
              <a:gd name="connsiteX1" fmla="*/ 43307 w 119126"/>
              <a:gd name="connsiteY1" fmla="*/ 34797 h 131190"/>
              <a:gd name="connsiteX2" fmla="*/ 17907 w 119126"/>
              <a:gd name="connsiteY2" fmla="*/ 60197 h 131190"/>
              <a:gd name="connsiteX3" fmla="*/ 6857 w 119126"/>
              <a:gd name="connsiteY3" fmla="*/ 83947 h 131190"/>
              <a:gd name="connsiteX4" fmla="*/ 13461 w 119126"/>
              <a:gd name="connsiteY4" fmla="*/ 107568 h 131190"/>
              <a:gd name="connsiteX5" fmla="*/ 23494 w 119126"/>
              <a:gd name="connsiteY5" fmla="*/ 119506 h 131190"/>
              <a:gd name="connsiteX6" fmla="*/ 36702 w 119126"/>
              <a:gd name="connsiteY6" fmla="*/ 124332 h 131190"/>
              <a:gd name="connsiteX7" fmla="*/ 53720 w 119126"/>
              <a:gd name="connsiteY7" fmla="*/ 122555 h 131190"/>
              <a:gd name="connsiteX8" fmla="*/ 77723 w 119126"/>
              <a:gd name="connsiteY8" fmla="*/ 109347 h 131190"/>
              <a:gd name="connsiteX9" fmla="*/ 99059 w 119126"/>
              <a:gd name="connsiteY9" fmla="*/ 87502 h 131190"/>
              <a:gd name="connsiteX10" fmla="*/ 112267 w 119126"/>
              <a:gd name="connsiteY10" fmla="*/ 59562 h 131190"/>
              <a:gd name="connsiteX11" fmla="*/ 76453 w 119126"/>
              <a:gd name="connsiteY11" fmla="*/ 6858 h 1311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19126" h="131190">
                <a:moveTo>
                  <a:pt x="76453" y="6858"/>
                </a:moveTo>
                <a:cubicBezTo>
                  <a:pt x="66039" y="15240"/>
                  <a:pt x="54990" y="24510"/>
                  <a:pt x="43307" y="34797"/>
                </a:cubicBezTo>
                <a:cubicBezTo>
                  <a:pt x="31495" y="45085"/>
                  <a:pt x="23113" y="53467"/>
                  <a:pt x="17907" y="60197"/>
                </a:cubicBezTo>
                <a:cubicBezTo>
                  <a:pt x="11429" y="68198"/>
                  <a:pt x="7747" y="76199"/>
                  <a:pt x="6857" y="83947"/>
                </a:cubicBezTo>
                <a:cubicBezTo>
                  <a:pt x="5842" y="91693"/>
                  <a:pt x="8000" y="99567"/>
                  <a:pt x="13461" y="107568"/>
                </a:cubicBezTo>
                <a:cubicBezTo>
                  <a:pt x="17017" y="112775"/>
                  <a:pt x="20447" y="116840"/>
                  <a:pt x="23494" y="119506"/>
                </a:cubicBezTo>
                <a:cubicBezTo>
                  <a:pt x="26669" y="122173"/>
                  <a:pt x="31114" y="123824"/>
                  <a:pt x="36702" y="124332"/>
                </a:cubicBezTo>
                <a:cubicBezTo>
                  <a:pt x="42290" y="124967"/>
                  <a:pt x="47879" y="124332"/>
                  <a:pt x="53720" y="122555"/>
                </a:cubicBezTo>
                <a:cubicBezTo>
                  <a:pt x="59435" y="120649"/>
                  <a:pt x="67436" y="116331"/>
                  <a:pt x="77723" y="109347"/>
                </a:cubicBezTo>
                <a:cubicBezTo>
                  <a:pt x="85852" y="103759"/>
                  <a:pt x="92963" y="96519"/>
                  <a:pt x="99059" y="87502"/>
                </a:cubicBezTo>
                <a:cubicBezTo>
                  <a:pt x="105155" y="78612"/>
                  <a:pt x="109600" y="69215"/>
                  <a:pt x="112267" y="59562"/>
                </a:cubicBezTo>
                <a:lnTo>
                  <a:pt x="76453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001901" y="962787"/>
            <a:ext cx="413511" cy="372237"/>
          </a:xfrm>
          <a:custGeom>
            <a:avLst/>
            <a:gdLst>
              <a:gd name="connsiteX0" fmla="*/ 98297 w 413511"/>
              <a:gd name="connsiteY0" fmla="*/ 53721 h 372237"/>
              <a:gd name="connsiteX1" fmla="*/ 212978 w 413511"/>
              <a:gd name="connsiteY1" fmla="*/ 6858 h 372237"/>
              <a:gd name="connsiteX2" fmla="*/ 289305 w 413511"/>
              <a:gd name="connsiteY2" fmla="*/ 52959 h 372237"/>
              <a:gd name="connsiteX3" fmla="*/ 406653 w 413511"/>
              <a:gd name="connsiteY3" fmla="*/ 225424 h 372237"/>
              <a:gd name="connsiteX4" fmla="*/ 326008 w 413511"/>
              <a:gd name="connsiteY4" fmla="*/ 280289 h 372237"/>
              <a:gd name="connsiteX5" fmla="*/ 307720 w 413511"/>
              <a:gd name="connsiteY5" fmla="*/ 253364 h 372237"/>
              <a:gd name="connsiteX6" fmla="*/ 299592 w 413511"/>
              <a:gd name="connsiteY6" fmla="*/ 276479 h 372237"/>
              <a:gd name="connsiteX7" fmla="*/ 288797 w 413511"/>
              <a:gd name="connsiteY7" fmla="*/ 299973 h 372237"/>
              <a:gd name="connsiteX8" fmla="*/ 269493 w 413511"/>
              <a:gd name="connsiteY8" fmla="*/ 324865 h 372237"/>
              <a:gd name="connsiteX9" fmla="*/ 242950 w 413511"/>
              <a:gd name="connsiteY9" fmla="*/ 346583 h 372237"/>
              <a:gd name="connsiteX10" fmla="*/ 167258 w 413511"/>
              <a:gd name="connsiteY10" fmla="*/ 365379 h 372237"/>
              <a:gd name="connsiteX11" fmla="*/ 104012 w 413511"/>
              <a:gd name="connsiteY11" fmla="*/ 324865 h 372237"/>
              <a:gd name="connsiteX12" fmla="*/ 85597 w 413511"/>
              <a:gd name="connsiteY12" fmla="*/ 271018 h 372237"/>
              <a:gd name="connsiteX13" fmla="*/ 101853 w 413511"/>
              <a:gd name="connsiteY13" fmla="*/ 219329 h 372237"/>
              <a:gd name="connsiteX14" fmla="*/ 148081 w 413511"/>
              <a:gd name="connsiteY14" fmla="*/ 166750 h 372237"/>
              <a:gd name="connsiteX15" fmla="*/ 213105 w 413511"/>
              <a:gd name="connsiteY15" fmla="*/ 113283 h 372237"/>
              <a:gd name="connsiteX16" fmla="*/ 212216 w 413511"/>
              <a:gd name="connsiteY16" fmla="*/ 112014 h 372237"/>
              <a:gd name="connsiteX17" fmla="*/ 175259 w 413511"/>
              <a:gd name="connsiteY17" fmla="*/ 94614 h 372237"/>
              <a:gd name="connsiteX18" fmla="*/ 119252 w 413511"/>
              <a:gd name="connsiteY18" fmla="*/ 121030 h 372237"/>
              <a:gd name="connsiteX19" fmla="*/ 81152 w 413511"/>
              <a:gd name="connsiteY19" fmla="*/ 157225 h 372237"/>
              <a:gd name="connsiteX20" fmla="*/ 55879 w 413511"/>
              <a:gd name="connsiteY20" fmla="*/ 190499 h 372237"/>
              <a:gd name="connsiteX21" fmla="*/ 48386 w 413511"/>
              <a:gd name="connsiteY21" fmla="*/ 195579 h 372237"/>
              <a:gd name="connsiteX22" fmla="*/ 6857 w 413511"/>
              <a:gd name="connsiteY22" fmla="*/ 134365 h 372237"/>
              <a:gd name="connsiteX23" fmla="*/ 43306 w 413511"/>
              <a:gd name="connsiteY23" fmla="*/ 97790 h 372237"/>
              <a:gd name="connsiteX24" fmla="*/ 98297 w 413511"/>
              <a:gd name="connsiteY24" fmla="*/ 53721 h 372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413511" h="372237">
                <a:moveTo>
                  <a:pt x="98297" y="53721"/>
                </a:moveTo>
                <a:cubicBezTo>
                  <a:pt x="144525" y="22224"/>
                  <a:pt x="182752" y="6603"/>
                  <a:pt x="212978" y="6858"/>
                </a:cubicBezTo>
                <a:cubicBezTo>
                  <a:pt x="243204" y="7111"/>
                  <a:pt x="268604" y="22479"/>
                  <a:pt x="289305" y="52959"/>
                </a:cubicBezTo>
                <a:lnTo>
                  <a:pt x="406653" y="225424"/>
                </a:lnTo>
                <a:lnTo>
                  <a:pt x="326008" y="280289"/>
                </a:lnTo>
                <a:lnTo>
                  <a:pt x="307720" y="253364"/>
                </a:lnTo>
                <a:cubicBezTo>
                  <a:pt x="305561" y="259714"/>
                  <a:pt x="302894" y="267334"/>
                  <a:pt x="299592" y="276479"/>
                </a:cubicBezTo>
                <a:cubicBezTo>
                  <a:pt x="296290" y="285495"/>
                  <a:pt x="292734" y="293369"/>
                  <a:pt x="288797" y="299973"/>
                </a:cubicBezTo>
                <a:cubicBezTo>
                  <a:pt x="283336" y="308991"/>
                  <a:pt x="276859" y="317245"/>
                  <a:pt x="269493" y="324865"/>
                </a:cubicBezTo>
                <a:cubicBezTo>
                  <a:pt x="262000" y="332359"/>
                  <a:pt x="253237" y="339724"/>
                  <a:pt x="242950" y="346583"/>
                </a:cubicBezTo>
                <a:cubicBezTo>
                  <a:pt x="218820" y="362965"/>
                  <a:pt x="193674" y="369315"/>
                  <a:pt x="167258" y="365379"/>
                </a:cubicBezTo>
                <a:cubicBezTo>
                  <a:pt x="140842" y="361568"/>
                  <a:pt x="119760" y="348106"/>
                  <a:pt x="104012" y="324865"/>
                </a:cubicBezTo>
                <a:cubicBezTo>
                  <a:pt x="91439" y="306323"/>
                  <a:pt x="85216" y="288417"/>
                  <a:pt x="85597" y="271018"/>
                </a:cubicBezTo>
                <a:cubicBezTo>
                  <a:pt x="85851" y="253618"/>
                  <a:pt x="91312" y="236473"/>
                  <a:pt x="101853" y="219329"/>
                </a:cubicBezTo>
                <a:cubicBezTo>
                  <a:pt x="112394" y="202310"/>
                  <a:pt x="127761" y="184784"/>
                  <a:pt x="148081" y="166750"/>
                </a:cubicBezTo>
                <a:cubicBezTo>
                  <a:pt x="168401" y="148717"/>
                  <a:pt x="190118" y="130937"/>
                  <a:pt x="213105" y="113283"/>
                </a:cubicBezTo>
                <a:lnTo>
                  <a:pt x="212216" y="112014"/>
                </a:lnTo>
                <a:cubicBezTo>
                  <a:pt x="202691" y="97917"/>
                  <a:pt x="190372" y="92202"/>
                  <a:pt x="175259" y="94614"/>
                </a:cubicBezTo>
                <a:cubicBezTo>
                  <a:pt x="160273" y="97028"/>
                  <a:pt x="141604" y="105791"/>
                  <a:pt x="119252" y="121030"/>
                </a:cubicBezTo>
                <a:cubicBezTo>
                  <a:pt x="105917" y="130048"/>
                  <a:pt x="93217" y="142240"/>
                  <a:pt x="81152" y="157225"/>
                </a:cubicBezTo>
                <a:cubicBezTo>
                  <a:pt x="69214" y="172339"/>
                  <a:pt x="60832" y="183387"/>
                  <a:pt x="55879" y="190499"/>
                </a:cubicBezTo>
                <a:lnTo>
                  <a:pt x="48386" y="195579"/>
                </a:lnTo>
                <a:lnTo>
                  <a:pt x="6857" y="134365"/>
                </a:lnTo>
                <a:cubicBezTo>
                  <a:pt x="13842" y="126237"/>
                  <a:pt x="26034" y="114045"/>
                  <a:pt x="43306" y="97790"/>
                </a:cubicBezTo>
                <a:cubicBezTo>
                  <a:pt x="60578" y="81660"/>
                  <a:pt x="78866" y="66929"/>
                  <a:pt x="98297" y="5372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621534" y="620268"/>
            <a:ext cx="122809" cy="125856"/>
          </a:xfrm>
          <a:custGeom>
            <a:avLst/>
            <a:gdLst>
              <a:gd name="connsiteX0" fmla="*/ 29463 w 122809"/>
              <a:gd name="connsiteY0" fmla="*/ 27686 h 125856"/>
              <a:gd name="connsiteX1" fmla="*/ 6857 w 122809"/>
              <a:gd name="connsiteY1" fmla="*/ 71119 h 125856"/>
              <a:gd name="connsiteX2" fmla="*/ 25907 w 122809"/>
              <a:gd name="connsiteY2" fmla="*/ 118998 h 125856"/>
              <a:gd name="connsiteX3" fmla="*/ 115951 w 122809"/>
              <a:gd name="connsiteY3" fmla="*/ 28829 h 125856"/>
              <a:gd name="connsiteX4" fmla="*/ 72390 w 122809"/>
              <a:gd name="connsiteY4" fmla="*/ 6858 h 125856"/>
              <a:gd name="connsiteX5" fmla="*/ 29463 w 122809"/>
              <a:gd name="connsiteY5" fmla="*/ 27686 h 1258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22809" h="125856">
                <a:moveTo>
                  <a:pt x="29463" y="27686"/>
                </a:moveTo>
                <a:cubicBezTo>
                  <a:pt x="16129" y="41148"/>
                  <a:pt x="8636" y="55625"/>
                  <a:pt x="6857" y="71119"/>
                </a:cubicBezTo>
                <a:cubicBezTo>
                  <a:pt x="5207" y="86741"/>
                  <a:pt x="11557" y="102742"/>
                  <a:pt x="25907" y="118998"/>
                </a:cubicBezTo>
                <a:lnTo>
                  <a:pt x="115951" y="28829"/>
                </a:lnTo>
                <a:cubicBezTo>
                  <a:pt x="101092" y="14604"/>
                  <a:pt x="86486" y="7366"/>
                  <a:pt x="72390" y="6858"/>
                </a:cubicBezTo>
                <a:cubicBezTo>
                  <a:pt x="58166" y="6349"/>
                  <a:pt x="43942" y="13208"/>
                  <a:pt x="29463" y="2768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2547493" y="539242"/>
            <a:ext cx="386206" cy="354964"/>
          </a:xfrm>
          <a:custGeom>
            <a:avLst/>
            <a:gdLst>
              <a:gd name="connsiteX0" fmla="*/ 65658 w 386206"/>
              <a:gd name="connsiteY0" fmla="*/ 59690 h 354964"/>
              <a:gd name="connsiteX1" fmla="*/ 171957 w 386206"/>
              <a:gd name="connsiteY1" fmla="*/ 6858 h 354964"/>
              <a:gd name="connsiteX2" fmla="*/ 275589 w 386206"/>
              <a:gd name="connsiteY2" fmla="*/ 57023 h 354964"/>
              <a:gd name="connsiteX3" fmla="*/ 299846 w 386206"/>
              <a:gd name="connsiteY3" fmla="*/ 81406 h 354964"/>
              <a:gd name="connsiteX4" fmla="*/ 140842 w 386206"/>
              <a:gd name="connsiteY4" fmla="*/ 240537 h 354964"/>
              <a:gd name="connsiteX5" fmla="*/ 199262 w 386206"/>
              <a:gd name="connsiteY5" fmla="*/ 260096 h 354964"/>
              <a:gd name="connsiteX6" fmla="*/ 265429 w 386206"/>
              <a:gd name="connsiteY6" fmla="*/ 220979 h 354964"/>
              <a:gd name="connsiteX7" fmla="*/ 300100 w 386206"/>
              <a:gd name="connsiteY7" fmla="*/ 170434 h 354964"/>
              <a:gd name="connsiteX8" fmla="*/ 315721 w 386206"/>
              <a:gd name="connsiteY8" fmla="*/ 120777 h 354964"/>
              <a:gd name="connsiteX9" fmla="*/ 323468 w 386206"/>
              <a:gd name="connsiteY9" fmla="*/ 113029 h 354964"/>
              <a:gd name="connsiteX10" fmla="*/ 379348 w 386206"/>
              <a:gd name="connsiteY10" fmla="*/ 168783 h 354964"/>
              <a:gd name="connsiteX11" fmla="*/ 348614 w 386206"/>
              <a:gd name="connsiteY11" fmla="*/ 226948 h 354964"/>
              <a:gd name="connsiteX12" fmla="*/ 306831 w 386206"/>
              <a:gd name="connsiteY12" fmla="*/ 277367 h 354964"/>
              <a:gd name="connsiteX13" fmla="*/ 177418 w 386206"/>
              <a:gd name="connsiteY13" fmla="*/ 348106 h 354964"/>
              <a:gd name="connsiteX14" fmla="*/ 59054 w 386206"/>
              <a:gd name="connsiteY14" fmla="*/ 299339 h 354964"/>
              <a:gd name="connsiteX15" fmla="*/ 6857 w 386206"/>
              <a:gd name="connsiteY15" fmla="*/ 181355 h 354964"/>
              <a:gd name="connsiteX16" fmla="*/ 65658 w 386206"/>
              <a:gd name="connsiteY16" fmla="*/ 59690 h 354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386206" h="354964">
                <a:moveTo>
                  <a:pt x="65658" y="59690"/>
                </a:moveTo>
                <a:cubicBezTo>
                  <a:pt x="100837" y="24384"/>
                  <a:pt x="136270" y="6730"/>
                  <a:pt x="171957" y="6858"/>
                </a:cubicBezTo>
                <a:cubicBezTo>
                  <a:pt x="207517" y="6858"/>
                  <a:pt x="242061" y="23622"/>
                  <a:pt x="275589" y="57023"/>
                </a:cubicBezTo>
                <a:lnTo>
                  <a:pt x="299846" y="81406"/>
                </a:lnTo>
                <a:lnTo>
                  <a:pt x="140842" y="240537"/>
                </a:lnTo>
                <a:cubicBezTo>
                  <a:pt x="158876" y="256540"/>
                  <a:pt x="178434" y="263017"/>
                  <a:pt x="199262" y="260096"/>
                </a:cubicBezTo>
                <a:cubicBezTo>
                  <a:pt x="220217" y="257302"/>
                  <a:pt x="242316" y="244221"/>
                  <a:pt x="265429" y="220979"/>
                </a:cubicBezTo>
                <a:cubicBezTo>
                  <a:pt x="280034" y="206374"/>
                  <a:pt x="291718" y="189484"/>
                  <a:pt x="300100" y="170434"/>
                </a:cubicBezTo>
                <a:cubicBezTo>
                  <a:pt x="308609" y="151384"/>
                  <a:pt x="313816" y="134747"/>
                  <a:pt x="315721" y="120777"/>
                </a:cubicBezTo>
                <a:lnTo>
                  <a:pt x="323468" y="113029"/>
                </a:lnTo>
                <a:lnTo>
                  <a:pt x="379348" y="168783"/>
                </a:lnTo>
                <a:cubicBezTo>
                  <a:pt x="369950" y="190880"/>
                  <a:pt x="359663" y="210185"/>
                  <a:pt x="348614" y="226948"/>
                </a:cubicBezTo>
                <a:cubicBezTo>
                  <a:pt x="337566" y="243713"/>
                  <a:pt x="323595" y="260477"/>
                  <a:pt x="306831" y="277367"/>
                </a:cubicBezTo>
                <a:cubicBezTo>
                  <a:pt x="263270" y="320928"/>
                  <a:pt x="220217" y="344550"/>
                  <a:pt x="177418" y="348106"/>
                </a:cubicBezTo>
                <a:cubicBezTo>
                  <a:pt x="134746" y="351790"/>
                  <a:pt x="95249" y="335534"/>
                  <a:pt x="59054" y="299339"/>
                </a:cubicBezTo>
                <a:cubicBezTo>
                  <a:pt x="23240" y="263524"/>
                  <a:pt x="5841" y="224282"/>
                  <a:pt x="6857" y="181355"/>
                </a:cubicBezTo>
                <a:cubicBezTo>
                  <a:pt x="7873" y="138556"/>
                  <a:pt x="27431" y="97917"/>
                  <a:pt x="65658" y="5969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60308" y="1201626"/>
            <a:ext cx="514564" cy="247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CILJ: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956717" y="1176795"/>
            <a:ext cx="3801425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hr-HR" altLang="zh-CN" sz="1200" dirty="0" smtClean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narodnih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tradicijskih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vrijednosti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64964" y="1676428"/>
            <a:ext cx="7464636" cy="75148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1244600" algn="l"/>
              </a:tabLst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NOSITELji: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200" dirty="0" smtClean="0"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latin typeface="Verdana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latin typeface="Verdana" pitchFamily="18" charset="0"/>
                <a:cs typeface="Verdana" pitchFamily="18" charset="0"/>
              </a:rPr>
              <a:t>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Verdana" pitchFamily="18" charset="0"/>
                <a:cs typeface="Verdana" pitchFamily="18" charset="0"/>
              </a:rPr>
              <a:t>razredne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Verdana" pitchFamily="18" charset="0"/>
                <a:cs typeface="Verdana" pitchFamily="18" charset="0"/>
              </a:rPr>
              <a:t>nastave,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Verdana" pitchFamily="18" charset="0"/>
                <a:cs typeface="Verdana" pitchFamily="18" charset="0"/>
              </a:rPr>
              <a:t>njihovi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latin typeface="Verdana" pitchFamily="18" charset="0"/>
                <a:cs typeface="Verdana" pitchFamily="18" charset="0"/>
              </a:rPr>
              <a:t>roditelji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1244600" algn="l"/>
              </a:tabLst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REALIZACIJE</a:t>
            </a:r>
            <a:r>
              <a:rPr lang="hr-HR" altLang="zh-CN" sz="1404" b="1" i="1" dirty="0" smtClean="0"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404" b="1" i="1" dirty="0" smtClean="0">
                <a:solidFill>
                  <a:srgbClr val="F2F2F2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kostima,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organiziranj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pokladnih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povorki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74572" y="2895600"/>
            <a:ext cx="1465145" cy="8797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304800" algn="l"/>
              </a:tabLst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304800" algn="l"/>
              </a:tabLst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TROŠKOVNIK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F2F2F2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2686251" y="2819400"/>
            <a:ext cx="2770630" cy="8412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Velja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3048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potreban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izradu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kostima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771259" y="4343400"/>
            <a:ext cx="3526735" cy="2641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404" b="1" i="1" dirty="0" smtClean="0"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dabir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najljepše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maske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4569" y="244078"/>
            <a:ext cx="27318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MAŠKARE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9"/>
    </mc:Choice>
    <mc:Fallback xmlns="">
      <p:transition spd="slow" advTm="1949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>
            <a:off x="3938270" y="742823"/>
            <a:ext cx="92836" cy="75945"/>
          </a:xfrm>
          <a:custGeom>
            <a:avLst/>
            <a:gdLst>
              <a:gd name="connsiteX0" fmla="*/ 85978 w 92836"/>
              <a:gd name="connsiteY0" fmla="*/ 6858 h 75945"/>
              <a:gd name="connsiteX1" fmla="*/ 54609 w 92836"/>
              <a:gd name="connsiteY1" fmla="*/ 10159 h 75945"/>
              <a:gd name="connsiteX2" fmla="*/ 28955 w 92836"/>
              <a:gd name="connsiteY2" fmla="*/ 14986 h 75945"/>
              <a:gd name="connsiteX3" fmla="*/ 12572 w 92836"/>
              <a:gd name="connsiteY3" fmla="*/ 24765 h 75945"/>
              <a:gd name="connsiteX4" fmla="*/ 6858 w 92836"/>
              <a:gd name="connsiteY4" fmla="*/ 41655 h 75945"/>
              <a:gd name="connsiteX5" fmla="*/ 8128 w 92836"/>
              <a:gd name="connsiteY5" fmla="*/ 52959 h 75945"/>
              <a:gd name="connsiteX6" fmla="*/ 13970 w 92836"/>
              <a:gd name="connsiteY6" fmla="*/ 61341 h 75945"/>
              <a:gd name="connsiteX7" fmla="*/ 24891 w 92836"/>
              <a:gd name="connsiteY7" fmla="*/ 67183 h 75945"/>
              <a:gd name="connsiteX8" fmla="*/ 44830 w 92836"/>
              <a:gd name="connsiteY8" fmla="*/ 69087 h 75945"/>
              <a:gd name="connsiteX9" fmla="*/ 66547 w 92836"/>
              <a:gd name="connsiteY9" fmla="*/ 64643 h 75945"/>
              <a:gd name="connsiteX10" fmla="*/ 85978 w 92836"/>
              <a:gd name="connsiteY10" fmla="*/ 53213 h 75945"/>
              <a:gd name="connsiteX11" fmla="*/ 85978 w 92836"/>
              <a:gd name="connsiteY11" fmla="*/ 6858 h 759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2836" h="75945">
                <a:moveTo>
                  <a:pt x="85978" y="6858"/>
                </a:moveTo>
                <a:cubicBezTo>
                  <a:pt x="76327" y="7619"/>
                  <a:pt x="65785" y="8763"/>
                  <a:pt x="54609" y="10159"/>
                </a:cubicBezTo>
                <a:cubicBezTo>
                  <a:pt x="43307" y="11556"/>
                  <a:pt x="34797" y="13081"/>
                  <a:pt x="28955" y="14986"/>
                </a:cubicBezTo>
                <a:cubicBezTo>
                  <a:pt x="21716" y="17272"/>
                  <a:pt x="16255" y="20447"/>
                  <a:pt x="12572" y="24765"/>
                </a:cubicBezTo>
                <a:cubicBezTo>
                  <a:pt x="8763" y="29083"/>
                  <a:pt x="6858" y="34671"/>
                  <a:pt x="6858" y="41655"/>
                </a:cubicBezTo>
                <a:cubicBezTo>
                  <a:pt x="6858" y="46355"/>
                  <a:pt x="7239" y="50165"/>
                  <a:pt x="8128" y="52959"/>
                </a:cubicBezTo>
                <a:cubicBezTo>
                  <a:pt x="8889" y="55879"/>
                  <a:pt x="10794" y="58674"/>
                  <a:pt x="13970" y="61341"/>
                </a:cubicBezTo>
                <a:cubicBezTo>
                  <a:pt x="17017" y="64008"/>
                  <a:pt x="20701" y="65913"/>
                  <a:pt x="24891" y="67183"/>
                </a:cubicBezTo>
                <a:cubicBezTo>
                  <a:pt x="29209" y="68453"/>
                  <a:pt x="35813" y="69087"/>
                  <a:pt x="44830" y="69087"/>
                </a:cubicBezTo>
                <a:cubicBezTo>
                  <a:pt x="51942" y="69087"/>
                  <a:pt x="59182" y="67564"/>
                  <a:pt x="66547" y="64643"/>
                </a:cubicBezTo>
                <a:cubicBezTo>
                  <a:pt x="73913" y="61848"/>
                  <a:pt x="80390" y="57912"/>
                  <a:pt x="85978" y="53213"/>
                </a:cubicBezTo>
                <a:lnTo>
                  <a:pt x="8597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85155" y="667384"/>
            <a:ext cx="109855" cy="151002"/>
          </a:xfrm>
          <a:custGeom>
            <a:avLst/>
            <a:gdLst>
              <a:gd name="connsiteX0" fmla="*/ 54991 w 109855"/>
              <a:gd name="connsiteY0" fmla="*/ 6858 h 151002"/>
              <a:gd name="connsiteX1" fmla="*/ 36576 w 109855"/>
              <a:gd name="connsiteY1" fmla="*/ 9524 h 151002"/>
              <a:gd name="connsiteX2" fmla="*/ 21209 w 109855"/>
              <a:gd name="connsiteY2" fmla="*/ 20701 h 151002"/>
              <a:gd name="connsiteX3" fmla="*/ 10795 w 109855"/>
              <a:gd name="connsiteY3" fmla="*/ 41910 h 151002"/>
              <a:gd name="connsiteX4" fmla="*/ 6858 w 109855"/>
              <a:gd name="connsiteY4" fmla="*/ 75946 h 151002"/>
              <a:gd name="connsiteX5" fmla="*/ 10287 w 109855"/>
              <a:gd name="connsiteY5" fmla="*/ 107696 h 151002"/>
              <a:gd name="connsiteX6" fmla="*/ 20193 w 109855"/>
              <a:gd name="connsiteY6" fmla="*/ 129159 h 151002"/>
              <a:gd name="connsiteX7" fmla="*/ 35433 w 109855"/>
              <a:gd name="connsiteY7" fmla="*/ 140462 h 151002"/>
              <a:gd name="connsiteX8" fmla="*/ 55626 w 109855"/>
              <a:gd name="connsiteY8" fmla="*/ 144144 h 151002"/>
              <a:gd name="connsiteX9" fmla="*/ 74168 w 109855"/>
              <a:gd name="connsiteY9" fmla="*/ 140843 h 151002"/>
              <a:gd name="connsiteX10" fmla="*/ 89154 w 109855"/>
              <a:gd name="connsiteY10" fmla="*/ 129793 h 151002"/>
              <a:gd name="connsiteX11" fmla="*/ 99568 w 109855"/>
              <a:gd name="connsiteY11" fmla="*/ 109220 h 151002"/>
              <a:gd name="connsiteX12" fmla="*/ 102997 w 109855"/>
              <a:gd name="connsiteY12" fmla="*/ 75946 h 151002"/>
              <a:gd name="connsiteX13" fmla="*/ 99441 w 109855"/>
              <a:gd name="connsiteY13" fmla="*/ 42925 h 151002"/>
              <a:gd name="connsiteX14" fmla="*/ 89535 w 109855"/>
              <a:gd name="connsiteY14" fmla="*/ 21716 h 151002"/>
              <a:gd name="connsiteX15" fmla="*/ 74295 w 109855"/>
              <a:gd name="connsiteY15" fmla="*/ 10160 h 151002"/>
              <a:gd name="connsiteX16" fmla="*/ 54991 w 109855"/>
              <a:gd name="connsiteY16" fmla="*/ 6858 h 151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9855" h="151002">
                <a:moveTo>
                  <a:pt x="54991" y="6858"/>
                </a:moveTo>
                <a:cubicBezTo>
                  <a:pt x="48133" y="6858"/>
                  <a:pt x="41910" y="7747"/>
                  <a:pt x="36576" y="9524"/>
                </a:cubicBezTo>
                <a:cubicBezTo>
                  <a:pt x="31242" y="11430"/>
                  <a:pt x="26035" y="15112"/>
                  <a:pt x="21209" y="20701"/>
                </a:cubicBezTo>
                <a:cubicBezTo>
                  <a:pt x="16764" y="25908"/>
                  <a:pt x="13335" y="33020"/>
                  <a:pt x="10795" y="41910"/>
                </a:cubicBezTo>
                <a:cubicBezTo>
                  <a:pt x="8128" y="50927"/>
                  <a:pt x="6858" y="62356"/>
                  <a:pt x="6858" y="75946"/>
                </a:cubicBezTo>
                <a:cubicBezTo>
                  <a:pt x="6858" y="88137"/>
                  <a:pt x="8001" y="98679"/>
                  <a:pt x="10287" y="107696"/>
                </a:cubicBezTo>
                <a:cubicBezTo>
                  <a:pt x="12573" y="116585"/>
                  <a:pt x="15875" y="123697"/>
                  <a:pt x="20193" y="129159"/>
                </a:cubicBezTo>
                <a:cubicBezTo>
                  <a:pt x="24384" y="134366"/>
                  <a:pt x="29464" y="138175"/>
                  <a:pt x="35433" y="140462"/>
                </a:cubicBezTo>
                <a:cubicBezTo>
                  <a:pt x="41275" y="142874"/>
                  <a:pt x="48006" y="144144"/>
                  <a:pt x="55626" y="144144"/>
                </a:cubicBezTo>
                <a:cubicBezTo>
                  <a:pt x="62103" y="144144"/>
                  <a:pt x="68199" y="143002"/>
                  <a:pt x="74168" y="140843"/>
                </a:cubicBezTo>
                <a:cubicBezTo>
                  <a:pt x="80010" y="138684"/>
                  <a:pt x="85090" y="135001"/>
                  <a:pt x="89154" y="129793"/>
                </a:cubicBezTo>
                <a:cubicBezTo>
                  <a:pt x="93726" y="124079"/>
                  <a:pt x="97282" y="117221"/>
                  <a:pt x="99568" y="109220"/>
                </a:cubicBezTo>
                <a:cubicBezTo>
                  <a:pt x="101854" y="101219"/>
                  <a:pt x="102997" y="90170"/>
                  <a:pt x="102997" y="75946"/>
                </a:cubicBezTo>
                <a:cubicBezTo>
                  <a:pt x="102997" y="62865"/>
                  <a:pt x="101854" y="51816"/>
                  <a:pt x="99441" y="42925"/>
                </a:cubicBezTo>
                <a:cubicBezTo>
                  <a:pt x="97028" y="34035"/>
                  <a:pt x="93726" y="27051"/>
                  <a:pt x="89535" y="21716"/>
                </a:cubicBezTo>
                <a:cubicBezTo>
                  <a:pt x="85344" y="16255"/>
                  <a:pt x="80137" y="12446"/>
                  <a:pt x="74295" y="10160"/>
                </a:cubicBezTo>
                <a:cubicBezTo>
                  <a:pt x="68326" y="7874"/>
                  <a:pt x="61849" y="6858"/>
                  <a:pt x="54991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613019" y="662178"/>
            <a:ext cx="106425" cy="58800"/>
          </a:xfrm>
          <a:custGeom>
            <a:avLst/>
            <a:gdLst>
              <a:gd name="connsiteX0" fmla="*/ 55625 w 106425"/>
              <a:gd name="connsiteY0" fmla="*/ 6858 h 58800"/>
              <a:gd name="connsiteX1" fmla="*/ 21716 w 106425"/>
              <a:gd name="connsiteY1" fmla="*/ 17525 h 58800"/>
              <a:gd name="connsiteX2" fmla="*/ 6858 w 106425"/>
              <a:gd name="connsiteY2" fmla="*/ 51942 h 58800"/>
              <a:gd name="connsiteX3" fmla="*/ 99567 w 106425"/>
              <a:gd name="connsiteY3" fmla="*/ 51942 h 58800"/>
              <a:gd name="connsiteX4" fmla="*/ 88519 w 106425"/>
              <a:gd name="connsiteY4" fmla="*/ 18160 h 58800"/>
              <a:gd name="connsiteX5" fmla="*/ 55625 w 106425"/>
              <a:gd name="connsiteY5" fmla="*/ 6858 h 58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6425" h="58800">
                <a:moveTo>
                  <a:pt x="55625" y="6858"/>
                </a:moveTo>
                <a:cubicBezTo>
                  <a:pt x="41910" y="6858"/>
                  <a:pt x="30606" y="10413"/>
                  <a:pt x="21716" y="17525"/>
                </a:cubicBezTo>
                <a:cubicBezTo>
                  <a:pt x="12826" y="24764"/>
                  <a:pt x="7873" y="36194"/>
                  <a:pt x="6858" y="51942"/>
                </a:cubicBezTo>
                <a:lnTo>
                  <a:pt x="99567" y="51942"/>
                </a:lnTo>
                <a:cubicBezTo>
                  <a:pt x="99186" y="36956"/>
                  <a:pt x="95503" y="25653"/>
                  <a:pt x="88519" y="18160"/>
                </a:cubicBezTo>
                <a:cubicBezTo>
                  <a:pt x="81406" y="10667"/>
                  <a:pt x="70484" y="6858"/>
                  <a:pt x="55625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86732" y="618236"/>
            <a:ext cx="222504" cy="249173"/>
          </a:xfrm>
          <a:custGeom>
            <a:avLst/>
            <a:gdLst>
              <a:gd name="connsiteX0" fmla="*/ 121666 w 222504"/>
              <a:gd name="connsiteY0" fmla="*/ 6858 h 249173"/>
              <a:gd name="connsiteX1" fmla="*/ 169671 w 222504"/>
              <a:gd name="connsiteY1" fmla="*/ 11938 h 249173"/>
              <a:gd name="connsiteX2" fmla="*/ 205485 w 222504"/>
              <a:gd name="connsiteY2" fmla="*/ 22733 h 249173"/>
              <a:gd name="connsiteX3" fmla="*/ 205485 w 222504"/>
              <a:gd name="connsiteY3" fmla="*/ 79248 h 249173"/>
              <a:gd name="connsiteX4" fmla="*/ 199389 w 222504"/>
              <a:gd name="connsiteY4" fmla="*/ 79248 h 249173"/>
              <a:gd name="connsiteX5" fmla="*/ 163067 w 222504"/>
              <a:gd name="connsiteY5" fmla="*/ 61468 h 249173"/>
              <a:gd name="connsiteX6" fmla="*/ 121792 w 222504"/>
              <a:gd name="connsiteY6" fmla="*/ 54610 h 249173"/>
              <a:gd name="connsiteX7" fmla="*/ 92709 w 222504"/>
              <a:gd name="connsiteY7" fmla="*/ 59309 h 249173"/>
              <a:gd name="connsiteX8" fmla="*/ 80898 w 222504"/>
              <a:gd name="connsiteY8" fmla="*/ 72898 h 249173"/>
              <a:gd name="connsiteX9" fmla="*/ 86232 w 222504"/>
              <a:gd name="connsiteY9" fmla="*/ 84962 h 249173"/>
              <a:gd name="connsiteX10" fmla="*/ 111505 w 222504"/>
              <a:gd name="connsiteY10" fmla="*/ 93344 h 249173"/>
              <a:gd name="connsiteX11" fmla="*/ 135001 w 222504"/>
              <a:gd name="connsiteY11" fmla="*/ 97535 h 249173"/>
              <a:gd name="connsiteX12" fmla="*/ 160401 w 222504"/>
              <a:gd name="connsiteY12" fmla="*/ 102869 h 249173"/>
              <a:gd name="connsiteX13" fmla="*/ 202057 w 222504"/>
              <a:gd name="connsiteY13" fmla="*/ 125984 h 249173"/>
              <a:gd name="connsiteX14" fmla="*/ 215646 w 222504"/>
              <a:gd name="connsiteY14" fmla="*/ 165480 h 249173"/>
              <a:gd name="connsiteX15" fmla="*/ 184658 w 222504"/>
              <a:gd name="connsiteY15" fmla="*/ 221106 h 249173"/>
              <a:gd name="connsiteX16" fmla="*/ 99821 w 222504"/>
              <a:gd name="connsiteY16" fmla="*/ 242315 h 249173"/>
              <a:gd name="connsiteX17" fmla="*/ 45720 w 222504"/>
              <a:gd name="connsiteY17" fmla="*/ 236728 h 249173"/>
              <a:gd name="connsiteX18" fmla="*/ 6858 w 222504"/>
              <a:gd name="connsiteY18" fmla="*/ 224409 h 249173"/>
              <a:gd name="connsiteX19" fmla="*/ 6858 w 222504"/>
              <a:gd name="connsiteY19" fmla="*/ 165608 h 249173"/>
              <a:gd name="connsiteX20" fmla="*/ 13335 w 222504"/>
              <a:gd name="connsiteY20" fmla="*/ 165608 h 249173"/>
              <a:gd name="connsiteX21" fmla="*/ 25780 w 222504"/>
              <a:gd name="connsiteY21" fmla="*/ 173862 h 249173"/>
              <a:gd name="connsiteX22" fmla="*/ 45720 w 222504"/>
              <a:gd name="connsiteY22" fmla="*/ 183515 h 249173"/>
              <a:gd name="connsiteX23" fmla="*/ 70992 w 222504"/>
              <a:gd name="connsiteY23" fmla="*/ 191389 h 249173"/>
              <a:gd name="connsiteX24" fmla="*/ 101219 w 222504"/>
              <a:gd name="connsiteY24" fmla="*/ 194691 h 249173"/>
              <a:gd name="connsiteX25" fmla="*/ 132333 w 222504"/>
              <a:gd name="connsiteY25" fmla="*/ 189992 h 249173"/>
              <a:gd name="connsiteX26" fmla="*/ 142493 w 222504"/>
              <a:gd name="connsiteY26" fmla="*/ 176149 h 249173"/>
              <a:gd name="connsiteX27" fmla="*/ 136525 w 222504"/>
              <a:gd name="connsiteY27" fmla="*/ 164338 h 249173"/>
              <a:gd name="connsiteX28" fmla="*/ 113919 w 222504"/>
              <a:gd name="connsiteY28" fmla="*/ 157225 h 249173"/>
              <a:gd name="connsiteX29" fmla="*/ 92328 w 222504"/>
              <a:gd name="connsiteY29" fmla="*/ 153415 h 249173"/>
              <a:gd name="connsiteX30" fmla="*/ 67563 w 222504"/>
              <a:gd name="connsiteY30" fmla="*/ 148335 h 249173"/>
              <a:gd name="connsiteX31" fmla="*/ 22478 w 222504"/>
              <a:gd name="connsiteY31" fmla="*/ 123571 h 249173"/>
              <a:gd name="connsiteX32" fmla="*/ 7747 w 222504"/>
              <a:gd name="connsiteY32" fmla="*/ 81788 h 249173"/>
              <a:gd name="connsiteX33" fmla="*/ 38353 w 222504"/>
              <a:gd name="connsiteY33" fmla="*/ 28193 h 249173"/>
              <a:gd name="connsiteX34" fmla="*/ 121666 w 222504"/>
              <a:gd name="connsiteY34" fmla="*/ 6858 h 2491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222504" h="249173">
                <a:moveTo>
                  <a:pt x="121666" y="6858"/>
                </a:moveTo>
                <a:cubicBezTo>
                  <a:pt x="138302" y="6858"/>
                  <a:pt x="154304" y="8509"/>
                  <a:pt x="169671" y="11938"/>
                </a:cubicBezTo>
                <a:cubicBezTo>
                  <a:pt x="184911" y="15366"/>
                  <a:pt x="196850" y="18923"/>
                  <a:pt x="205485" y="22733"/>
                </a:cubicBezTo>
                <a:lnTo>
                  <a:pt x="205485" y="79248"/>
                </a:lnTo>
                <a:lnTo>
                  <a:pt x="199389" y="79248"/>
                </a:lnTo>
                <a:cubicBezTo>
                  <a:pt x="188721" y="71881"/>
                  <a:pt x="176657" y="66040"/>
                  <a:pt x="163067" y="61468"/>
                </a:cubicBezTo>
                <a:cubicBezTo>
                  <a:pt x="149478" y="56896"/>
                  <a:pt x="135762" y="54610"/>
                  <a:pt x="121792" y="54610"/>
                </a:cubicBezTo>
                <a:cubicBezTo>
                  <a:pt x="110362" y="54610"/>
                  <a:pt x="100583" y="56134"/>
                  <a:pt x="92709" y="59309"/>
                </a:cubicBezTo>
                <a:cubicBezTo>
                  <a:pt x="84835" y="62484"/>
                  <a:pt x="80898" y="67055"/>
                  <a:pt x="80898" y="72898"/>
                </a:cubicBezTo>
                <a:cubicBezTo>
                  <a:pt x="80898" y="78104"/>
                  <a:pt x="82677" y="82169"/>
                  <a:pt x="86232" y="84962"/>
                </a:cubicBezTo>
                <a:cubicBezTo>
                  <a:pt x="89916" y="87756"/>
                  <a:pt x="98297" y="90550"/>
                  <a:pt x="111505" y="93344"/>
                </a:cubicBezTo>
                <a:cubicBezTo>
                  <a:pt x="118745" y="94742"/>
                  <a:pt x="126619" y="96139"/>
                  <a:pt x="135001" y="97535"/>
                </a:cubicBezTo>
                <a:cubicBezTo>
                  <a:pt x="143509" y="98933"/>
                  <a:pt x="151891" y="100711"/>
                  <a:pt x="160401" y="102869"/>
                </a:cubicBezTo>
                <a:cubicBezTo>
                  <a:pt x="179197" y="107696"/>
                  <a:pt x="193166" y="115442"/>
                  <a:pt x="202057" y="125984"/>
                </a:cubicBezTo>
                <a:cubicBezTo>
                  <a:pt x="211073" y="136524"/>
                  <a:pt x="215646" y="149605"/>
                  <a:pt x="215646" y="165480"/>
                </a:cubicBezTo>
                <a:cubicBezTo>
                  <a:pt x="215646" y="188468"/>
                  <a:pt x="205358" y="207010"/>
                  <a:pt x="184658" y="221106"/>
                </a:cubicBezTo>
                <a:cubicBezTo>
                  <a:pt x="163957" y="235204"/>
                  <a:pt x="135635" y="242315"/>
                  <a:pt x="99821" y="242315"/>
                </a:cubicBezTo>
                <a:cubicBezTo>
                  <a:pt x="79882" y="242315"/>
                  <a:pt x="61848" y="240411"/>
                  <a:pt x="45720" y="236728"/>
                </a:cubicBezTo>
                <a:cubicBezTo>
                  <a:pt x="29590" y="233044"/>
                  <a:pt x="16636" y="228980"/>
                  <a:pt x="6858" y="224409"/>
                </a:cubicBezTo>
                <a:lnTo>
                  <a:pt x="6858" y="165608"/>
                </a:lnTo>
                <a:lnTo>
                  <a:pt x="13335" y="165608"/>
                </a:lnTo>
                <a:cubicBezTo>
                  <a:pt x="16890" y="168148"/>
                  <a:pt x="21081" y="170942"/>
                  <a:pt x="25780" y="173862"/>
                </a:cubicBezTo>
                <a:cubicBezTo>
                  <a:pt x="30479" y="176911"/>
                  <a:pt x="37083" y="180085"/>
                  <a:pt x="45720" y="183515"/>
                </a:cubicBezTo>
                <a:cubicBezTo>
                  <a:pt x="53212" y="186562"/>
                  <a:pt x="61595" y="189230"/>
                  <a:pt x="70992" y="191389"/>
                </a:cubicBezTo>
                <a:cubicBezTo>
                  <a:pt x="80390" y="193548"/>
                  <a:pt x="90423" y="194691"/>
                  <a:pt x="101219" y="194691"/>
                </a:cubicBezTo>
                <a:cubicBezTo>
                  <a:pt x="115189" y="194691"/>
                  <a:pt x="125602" y="193040"/>
                  <a:pt x="132333" y="189992"/>
                </a:cubicBezTo>
                <a:cubicBezTo>
                  <a:pt x="139191" y="186816"/>
                  <a:pt x="142493" y="182244"/>
                  <a:pt x="142493" y="176149"/>
                </a:cubicBezTo>
                <a:cubicBezTo>
                  <a:pt x="142493" y="170688"/>
                  <a:pt x="140461" y="166750"/>
                  <a:pt x="136525" y="164338"/>
                </a:cubicBezTo>
                <a:cubicBezTo>
                  <a:pt x="132588" y="161924"/>
                  <a:pt x="124967" y="159511"/>
                  <a:pt x="113919" y="157225"/>
                </a:cubicBezTo>
                <a:cubicBezTo>
                  <a:pt x="108585" y="156083"/>
                  <a:pt x="101472" y="154812"/>
                  <a:pt x="92328" y="153415"/>
                </a:cubicBezTo>
                <a:cubicBezTo>
                  <a:pt x="83311" y="152019"/>
                  <a:pt x="75057" y="150368"/>
                  <a:pt x="67563" y="148335"/>
                </a:cubicBezTo>
                <a:cubicBezTo>
                  <a:pt x="47370" y="143002"/>
                  <a:pt x="32258" y="134746"/>
                  <a:pt x="22478" y="123571"/>
                </a:cubicBezTo>
                <a:cubicBezTo>
                  <a:pt x="12700" y="112394"/>
                  <a:pt x="7747" y="98424"/>
                  <a:pt x="7747" y="81788"/>
                </a:cubicBezTo>
                <a:cubicBezTo>
                  <a:pt x="7747" y="60324"/>
                  <a:pt x="17907" y="42418"/>
                  <a:pt x="38353" y="28193"/>
                </a:cubicBezTo>
                <a:cubicBezTo>
                  <a:pt x="58673" y="13969"/>
                  <a:pt x="86359" y="6858"/>
                  <a:pt x="121666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159631" y="618236"/>
            <a:ext cx="237870" cy="243077"/>
          </a:xfrm>
          <a:custGeom>
            <a:avLst/>
            <a:gdLst>
              <a:gd name="connsiteX0" fmla="*/ 154178 w 237870"/>
              <a:gd name="connsiteY0" fmla="*/ 6858 h 243077"/>
              <a:gd name="connsiteX1" fmla="*/ 210692 w 237870"/>
              <a:gd name="connsiteY1" fmla="*/ 27940 h 243077"/>
              <a:gd name="connsiteX2" fmla="*/ 231013 w 237870"/>
              <a:gd name="connsiteY2" fmla="*/ 90931 h 243077"/>
              <a:gd name="connsiteX3" fmla="*/ 231013 w 237870"/>
              <a:gd name="connsiteY3" fmla="*/ 236219 h 243077"/>
              <a:gd name="connsiteX4" fmla="*/ 159258 w 237870"/>
              <a:gd name="connsiteY4" fmla="*/ 236219 h 243077"/>
              <a:gd name="connsiteX5" fmla="*/ 159258 w 237870"/>
              <a:gd name="connsiteY5" fmla="*/ 125475 h 243077"/>
              <a:gd name="connsiteX6" fmla="*/ 157860 w 237870"/>
              <a:gd name="connsiteY6" fmla="*/ 98552 h 243077"/>
              <a:gd name="connsiteX7" fmla="*/ 153034 w 237870"/>
              <a:gd name="connsiteY7" fmla="*/ 78740 h 243077"/>
              <a:gd name="connsiteX8" fmla="*/ 141478 w 237870"/>
              <a:gd name="connsiteY8" fmla="*/ 68072 h 243077"/>
              <a:gd name="connsiteX9" fmla="*/ 120141 w 237870"/>
              <a:gd name="connsiteY9" fmla="*/ 64642 h 243077"/>
              <a:gd name="connsiteX10" fmla="*/ 100329 w 237870"/>
              <a:gd name="connsiteY10" fmla="*/ 67818 h 243077"/>
              <a:gd name="connsiteX11" fmla="*/ 78613 w 237870"/>
              <a:gd name="connsiteY11" fmla="*/ 77978 h 243077"/>
              <a:gd name="connsiteX12" fmla="*/ 78613 w 237870"/>
              <a:gd name="connsiteY12" fmla="*/ 236219 h 243077"/>
              <a:gd name="connsiteX13" fmla="*/ 6858 w 237870"/>
              <a:gd name="connsiteY13" fmla="*/ 236219 h 243077"/>
              <a:gd name="connsiteX14" fmla="*/ 6858 w 237870"/>
              <a:gd name="connsiteY14" fmla="*/ 13080 h 243077"/>
              <a:gd name="connsiteX15" fmla="*/ 78613 w 237870"/>
              <a:gd name="connsiteY15" fmla="*/ 13080 h 243077"/>
              <a:gd name="connsiteX16" fmla="*/ 78613 w 237870"/>
              <a:gd name="connsiteY16" fmla="*/ 37719 h 243077"/>
              <a:gd name="connsiteX17" fmla="*/ 115189 w 237870"/>
              <a:gd name="connsiteY17" fmla="*/ 14859 h 243077"/>
              <a:gd name="connsiteX18" fmla="*/ 154178 w 237870"/>
              <a:gd name="connsiteY18" fmla="*/ 6858 h 2430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37870" h="243077">
                <a:moveTo>
                  <a:pt x="154178" y="6858"/>
                </a:moveTo>
                <a:cubicBezTo>
                  <a:pt x="178308" y="6858"/>
                  <a:pt x="197103" y="13842"/>
                  <a:pt x="210692" y="27940"/>
                </a:cubicBezTo>
                <a:cubicBezTo>
                  <a:pt x="224154" y="42036"/>
                  <a:pt x="231013" y="62992"/>
                  <a:pt x="231013" y="90931"/>
                </a:cubicBezTo>
                <a:lnTo>
                  <a:pt x="231013" y="236219"/>
                </a:lnTo>
                <a:lnTo>
                  <a:pt x="159258" y="236219"/>
                </a:lnTo>
                <a:lnTo>
                  <a:pt x="159258" y="125475"/>
                </a:lnTo>
                <a:cubicBezTo>
                  <a:pt x="159258" y="116459"/>
                  <a:pt x="158750" y="107569"/>
                  <a:pt x="157860" y="98552"/>
                </a:cubicBezTo>
                <a:cubicBezTo>
                  <a:pt x="156971" y="89661"/>
                  <a:pt x="155321" y="83058"/>
                  <a:pt x="153034" y="78740"/>
                </a:cubicBezTo>
                <a:cubicBezTo>
                  <a:pt x="150494" y="73914"/>
                  <a:pt x="146558" y="70358"/>
                  <a:pt x="141478" y="68072"/>
                </a:cubicBezTo>
                <a:cubicBezTo>
                  <a:pt x="136398" y="65785"/>
                  <a:pt x="129286" y="64642"/>
                  <a:pt x="120141" y="64642"/>
                </a:cubicBezTo>
                <a:cubicBezTo>
                  <a:pt x="113664" y="64642"/>
                  <a:pt x="107060" y="65785"/>
                  <a:pt x="100329" y="67818"/>
                </a:cubicBezTo>
                <a:cubicBezTo>
                  <a:pt x="93598" y="69977"/>
                  <a:pt x="86359" y="73405"/>
                  <a:pt x="78613" y="77978"/>
                </a:cubicBezTo>
                <a:lnTo>
                  <a:pt x="78613" y="236219"/>
                </a:lnTo>
                <a:lnTo>
                  <a:pt x="6858" y="236219"/>
                </a:lnTo>
                <a:lnTo>
                  <a:pt x="6858" y="13080"/>
                </a:lnTo>
                <a:lnTo>
                  <a:pt x="78613" y="13080"/>
                </a:lnTo>
                <a:lnTo>
                  <a:pt x="78613" y="37719"/>
                </a:lnTo>
                <a:cubicBezTo>
                  <a:pt x="91313" y="27685"/>
                  <a:pt x="103504" y="20065"/>
                  <a:pt x="115189" y="14859"/>
                </a:cubicBezTo>
                <a:cubicBezTo>
                  <a:pt x="126872" y="9524"/>
                  <a:pt x="139953" y="6858"/>
                  <a:pt x="15417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865625" y="618108"/>
            <a:ext cx="236346" cy="249046"/>
          </a:xfrm>
          <a:custGeom>
            <a:avLst/>
            <a:gdLst>
              <a:gd name="connsiteX0" fmla="*/ 114300 w 236346"/>
              <a:gd name="connsiteY0" fmla="*/ 6858 h 249046"/>
              <a:gd name="connsiteX1" fmla="*/ 202438 w 236346"/>
              <a:gd name="connsiteY1" fmla="*/ 25527 h 249046"/>
              <a:gd name="connsiteX2" fmla="*/ 229489 w 236346"/>
              <a:gd name="connsiteY2" fmla="*/ 84455 h 249046"/>
              <a:gd name="connsiteX3" fmla="*/ 229489 w 236346"/>
              <a:gd name="connsiteY3" fmla="*/ 236347 h 249046"/>
              <a:gd name="connsiteX4" fmla="*/ 158623 w 236346"/>
              <a:gd name="connsiteY4" fmla="*/ 236347 h 249046"/>
              <a:gd name="connsiteX5" fmla="*/ 158623 w 236346"/>
              <a:gd name="connsiteY5" fmla="*/ 212598 h 249046"/>
              <a:gd name="connsiteX6" fmla="*/ 144272 w 236346"/>
              <a:gd name="connsiteY6" fmla="*/ 223139 h 249046"/>
              <a:gd name="connsiteX7" fmla="*/ 128143 w 236346"/>
              <a:gd name="connsiteY7" fmla="*/ 232918 h 249046"/>
              <a:gd name="connsiteX8" fmla="*/ 106299 w 236346"/>
              <a:gd name="connsiteY8" fmla="*/ 239903 h 249046"/>
              <a:gd name="connsiteX9" fmla="*/ 81534 w 236346"/>
              <a:gd name="connsiteY9" fmla="*/ 242189 h 249046"/>
              <a:gd name="connsiteX10" fmla="*/ 28321 w 236346"/>
              <a:gd name="connsiteY10" fmla="*/ 222631 h 249046"/>
              <a:gd name="connsiteX11" fmla="*/ 6858 w 236346"/>
              <a:gd name="connsiteY11" fmla="*/ 172339 h 249046"/>
              <a:gd name="connsiteX12" fmla="*/ 17780 w 236346"/>
              <a:gd name="connsiteY12" fmla="*/ 132334 h 249046"/>
              <a:gd name="connsiteX13" fmla="*/ 48768 w 236346"/>
              <a:gd name="connsiteY13" fmla="*/ 107950 h 249046"/>
              <a:gd name="connsiteX14" fmla="*/ 98044 w 236346"/>
              <a:gd name="connsiteY14" fmla="*/ 95250 h 249046"/>
              <a:gd name="connsiteX15" fmla="*/ 159004 w 236346"/>
              <a:gd name="connsiteY15" fmla="*/ 89661 h 249046"/>
              <a:gd name="connsiteX16" fmla="*/ 159004 w 236346"/>
              <a:gd name="connsiteY16" fmla="*/ 88519 h 249046"/>
              <a:gd name="connsiteX17" fmla="*/ 143891 w 236346"/>
              <a:gd name="connsiteY17" fmla="*/ 62992 h 249046"/>
              <a:gd name="connsiteX18" fmla="*/ 99441 w 236346"/>
              <a:gd name="connsiteY18" fmla="*/ 55880 h 249046"/>
              <a:gd name="connsiteX19" fmla="*/ 61595 w 236346"/>
              <a:gd name="connsiteY19" fmla="*/ 62103 h 249046"/>
              <a:gd name="connsiteX20" fmla="*/ 32766 w 236346"/>
              <a:gd name="connsiteY20" fmla="*/ 71755 h 249046"/>
              <a:gd name="connsiteX21" fmla="*/ 26289 w 236346"/>
              <a:gd name="connsiteY21" fmla="*/ 71755 h 249046"/>
              <a:gd name="connsiteX22" fmla="*/ 26289 w 236346"/>
              <a:gd name="connsiteY22" fmla="*/ 17907 h 249046"/>
              <a:gd name="connsiteX23" fmla="*/ 63119 w 236346"/>
              <a:gd name="connsiteY23" fmla="*/ 10922 h 249046"/>
              <a:gd name="connsiteX24" fmla="*/ 114300 w 236346"/>
              <a:gd name="connsiteY24" fmla="*/ 6858 h 2490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36346" h="249046">
                <a:moveTo>
                  <a:pt x="114300" y="6858"/>
                </a:moveTo>
                <a:cubicBezTo>
                  <a:pt x="154940" y="6858"/>
                  <a:pt x="184277" y="13081"/>
                  <a:pt x="202438" y="25527"/>
                </a:cubicBezTo>
                <a:cubicBezTo>
                  <a:pt x="220472" y="38100"/>
                  <a:pt x="229489" y="57785"/>
                  <a:pt x="229489" y="84455"/>
                </a:cubicBezTo>
                <a:lnTo>
                  <a:pt x="229489" y="236347"/>
                </a:lnTo>
                <a:lnTo>
                  <a:pt x="158623" y="236347"/>
                </a:lnTo>
                <a:lnTo>
                  <a:pt x="158623" y="212598"/>
                </a:lnTo>
                <a:cubicBezTo>
                  <a:pt x="154813" y="215519"/>
                  <a:pt x="149987" y="219075"/>
                  <a:pt x="144272" y="223139"/>
                </a:cubicBezTo>
                <a:cubicBezTo>
                  <a:pt x="138557" y="227330"/>
                  <a:pt x="133223" y="230505"/>
                  <a:pt x="128143" y="232918"/>
                </a:cubicBezTo>
                <a:cubicBezTo>
                  <a:pt x="121158" y="236092"/>
                  <a:pt x="113919" y="238379"/>
                  <a:pt x="106299" y="239903"/>
                </a:cubicBezTo>
                <a:cubicBezTo>
                  <a:pt x="98806" y="241427"/>
                  <a:pt x="90551" y="242189"/>
                  <a:pt x="81534" y="242189"/>
                </a:cubicBezTo>
                <a:cubicBezTo>
                  <a:pt x="60325" y="242189"/>
                  <a:pt x="42545" y="235711"/>
                  <a:pt x="28321" y="222631"/>
                </a:cubicBezTo>
                <a:cubicBezTo>
                  <a:pt x="13970" y="209423"/>
                  <a:pt x="6858" y="192659"/>
                  <a:pt x="6858" y="172339"/>
                </a:cubicBezTo>
                <a:cubicBezTo>
                  <a:pt x="6858" y="155956"/>
                  <a:pt x="10414" y="142748"/>
                  <a:pt x="17780" y="132334"/>
                </a:cubicBezTo>
                <a:cubicBezTo>
                  <a:pt x="25019" y="122047"/>
                  <a:pt x="35306" y="113919"/>
                  <a:pt x="48768" y="107950"/>
                </a:cubicBezTo>
                <a:cubicBezTo>
                  <a:pt x="61976" y="101981"/>
                  <a:pt x="78359" y="97790"/>
                  <a:pt x="98044" y="95250"/>
                </a:cubicBezTo>
                <a:cubicBezTo>
                  <a:pt x="117602" y="92710"/>
                  <a:pt x="137922" y="90805"/>
                  <a:pt x="159004" y="89661"/>
                </a:cubicBezTo>
                <a:lnTo>
                  <a:pt x="159004" y="88519"/>
                </a:lnTo>
                <a:cubicBezTo>
                  <a:pt x="159004" y="76200"/>
                  <a:pt x="153924" y="67691"/>
                  <a:pt x="143891" y="62992"/>
                </a:cubicBezTo>
                <a:cubicBezTo>
                  <a:pt x="133858" y="58166"/>
                  <a:pt x="118999" y="55880"/>
                  <a:pt x="99441" y="55880"/>
                </a:cubicBezTo>
                <a:cubicBezTo>
                  <a:pt x="87630" y="55880"/>
                  <a:pt x="75057" y="57911"/>
                  <a:pt x="61595" y="62103"/>
                </a:cubicBezTo>
                <a:cubicBezTo>
                  <a:pt x="48260" y="66293"/>
                  <a:pt x="38608" y="69469"/>
                  <a:pt x="32766" y="71755"/>
                </a:cubicBezTo>
                <a:lnTo>
                  <a:pt x="26289" y="71755"/>
                </a:lnTo>
                <a:lnTo>
                  <a:pt x="26289" y="17907"/>
                </a:lnTo>
                <a:cubicBezTo>
                  <a:pt x="33782" y="16002"/>
                  <a:pt x="46101" y="13588"/>
                  <a:pt x="63119" y="10922"/>
                </a:cubicBezTo>
                <a:cubicBezTo>
                  <a:pt x="80137" y="8128"/>
                  <a:pt x="97155" y="6858"/>
                  <a:pt x="11430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540882" y="617474"/>
            <a:ext cx="249682" cy="249681"/>
          </a:xfrm>
          <a:custGeom>
            <a:avLst/>
            <a:gdLst>
              <a:gd name="connsiteX0" fmla="*/ 133604 w 249682"/>
              <a:gd name="connsiteY0" fmla="*/ 6858 h 249681"/>
              <a:gd name="connsiteX1" fmla="*/ 215392 w 249682"/>
              <a:gd name="connsiteY1" fmla="*/ 34416 h 249681"/>
              <a:gd name="connsiteX2" fmla="*/ 242824 w 249682"/>
              <a:gd name="connsiteY2" fmla="*/ 113537 h 249681"/>
              <a:gd name="connsiteX3" fmla="*/ 242824 w 249682"/>
              <a:gd name="connsiteY3" fmla="*/ 138556 h 249681"/>
              <a:gd name="connsiteX4" fmla="*/ 79121 w 249682"/>
              <a:gd name="connsiteY4" fmla="*/ 138556 h 249681"/>
              <a:gd name="connsiteX5" fmla="*/ 99060 w 249682"/>
              <a:gd name="connsiteY5" fmla="*/ 178689 h 249681"/>
              <a:gd name="connsiteX6" fmla="*/ 153289 w 249682"/>
              <a:gd name="connsiteY6" fmla="*/ 192658 h 249681"/>
              <a:gd name="connsiteX7" fmla="*/ 197104 w 249682"/>
              <a:gd name="connsiteY7" fmla="*/ 184404 h 249681"/>
              <a:gd name="connsiteX8" fmla="*/ 230759 w 249682"/>
              <a:gd name="connsiteY8" fmla="*/ 167004 h 249681"/>
              <a:gd name="connsiteX9" fmla="*/ 238633 w 249682"/>
              <a:gd name="connsiteY9" fmla="*/ 167004 h 249681"/>
              <a:gd name="connsiteX10" fmla="*/ 238633 w 249682"/>
              <a:gd name="connsiteY10" fmla="*/ 224408 h 249681"/>
              <a:gd name="connsiteX11" fmla="*/ 193040 w 249682"/>
              <a:gd name="connsiteY11" fmla="*/ 238505 h 249681"/>
              <a:gd name="connsiteX12" fmla="*/ 145542 w 249682"/>
              <a:gd name="connsiteY12" fmla="*/ 242823 h 249681"/>
              <a:gd name="connsiteX13" fmla="*/ 42545 w 249682"/>
              <a:gd name="connsiteY13" fmla="*/ 212724 h 249681"/>
              <a:gd name="connsiteX14" fmla="*/ 6858 w 249682"/>
              <a:gd name="connsiteY14" fmla="*/ 126618 h 249681"/>
              <a:gd name="connsiteX15" fmla="*/ 40640 w 249682"/>
              <a:gd name="connsiteY15" fmla="*/ 39116 h 249681"/>
              <a:gd name="connsiteX16" fmla="*/ 133604 w 249682"/>
              <a:gd name="connsiteY16" fmla="*/ 6858 h 2496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49682" h="249681">
                <a:moveTo>
                  <a:pt x="133604" y="6858"/>
                </a:moveTo>
                <a:cubicBezTo>
                  <a:pt x="169926" y="6858"/>
                  <a:pt x="197104" y="16002"/>
                  <a:pt x="215392" y="34416"/>
                </a:cubicBezTo>
                <a:cubicBezTo>
                  <a:pt x="233680" y="52704"/>
                  <a:pt x="242824" y="79121"/>
                  <a:pt x="242824" y="113537"/>
                </a:cubicBezTo>
                <a:lnTo>
                  <a:pt x="242824" y="138556"/>
                </a:lnTo>
                <a:lnTo>
                  <a:pt x="79121" y="138556"/>
                </a:lnTo>
                <a:cubicBezTo>
                  <a:pt x="80137" y="156083"/>
                  <a:pt x="86868" y="169417"/>
                  <a:pt x="99060" y="178689"/>
                </a:cubicBezTo>
                <a:cubicBezTo>
                  <a:pt x="111379" y="187960"/>
                  <a:pt x="129413" y="192658"/>
                  <a:pt x="153289" y="192658"/>
                </a:cubicBezTo>
                <a:cubicBezTo>
                  <a:pt x="168402" y="192658"/>
                  <a:pt x="183007" y="189865"/>
                  <a:pt x="197104" y="184404"/>
                </a:cubicBezTo>
                <a:cubicBezTo>
                  <a:pt x="211328" y="179069"/>
                  <a:pt x="222504" y="173227"/>
                  <a:pt x="230759" y="167004"/>
                </a:cubicBezTo>
                <a:lnTo>
                  <a:pt x="238633" y="167004"/>
                </a:lnTo>
                <a:lnTo>
                  <a:pt x="238633" y="224408"/>
                </a:lnTo>
                <a:cubicBezTo>
                  <a:pt x="222504" y="230885"/>
                  <a:pt x="207264" y="235585"/>
                  <a:pt x="193040" y="238505"/>
                </a:cubicBezTo>
                <a:cubicBezTo>
                  <a:pt x="178689" y="241427"/>
                  <a:pt x="162814" y="242823"/>
                  <a:pt x="145542" y="242823"/>
                </a:cubicBezTo>
                <a:cubicBezTo>
                  <a:pt x="100711" y="242823"/>
                  <a:pt x="66421" y="232791"/>
                  <a:pt x="42545" y="212724"/>
                </a:cubicBezTo>
                <a:cubicBezTo>
                  <a:pt x="18796" y="192531"/>
                  <a:pt x="6858" y="163830"/>
                  <a:pt x="6858" y="126618"/>
                </a:cubicBezTo>
                <a:cubicBezTo>
                  <a:pt x="6858" y="89789"/>
                  <a:pt x="18161" y="60705"/>
                  <a:pt x="40640" y="39116"/>
                </a:cubicBezTo>
                <a:cubicBezTo>
                  <a:pt x="63246" y="17653"/>
                  <a:pt x="94234" y="6858"/>
                  <a:pt x="133604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111115" y="617474"/>
            <a:ext cx="258064" cy="250698"/>
          </a:xfrm>
          <a:custGeom>
            <a:avLst/>
            <a:gdLst>
              <a:gd name="connsiteX0" fmla="*/ 129032 w 258064"/>
              <a:gd name="connsiteY0" fmla="*/ 6858 h 250698"/>
              <a:gd name="connsiteX1" fmla="*/ 219329 w 258064"/>
              <a:gd name="connsiteY1" fmla="*/ 38608 h 250698"/>
              <a:gd name="connsiteX2" fmla="*/ 251206 w 258064"/>
              <a:gd name="connsiteY2" fmla="*/ 125475 h 250698"/>
              <a:gd name="connsiteX3" fmla="*/ 219075 w 258064"/>
              <a:gd name="connsiteY3" fmla="*/ 212216 h 250698"/>
              <a:gd name="connsiteX4" fmla="*/ 129032 w 258064"/>
              <a:gd name="connsiteY4" fmla="*/ 243840 h 250698"/>
              <a:gd name="connsiteX5" fmla="*/ 38862 w 258064"/>
              <a:gd name="connsiteY5" fmla="*/ 212216 h 250698"/>
              <a:gd name="connsiteX6" fmla="*/ 6858 w 258064"/>
              <a:gd name="connsiteY6" fmla="*/ 125475 h 250698"/>
              <a:gd name="connsiteX7" fmla="*/ 39116 w 258064"/>
              <a:gd name="connsiteY7" fmla="*/ 38481 h 250698"/>
              <a:gd name="connsiteX8" fmla="*/ 129032 w 258064"/>
              <a:gd name="connsiteY8" fmla="*/ 6858 h 250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58064" h="250698">
                <a:moveTo>
                  <a:pt x="129032" y="6858"/>
                </a:moveTo>
                <a:cubicBezTo>
                  <a:pt x="167894" y="6858"/>
                  <a:pt x="197993" y="17398"/>
                  <a:pt x="219329" y="38608"/>
                </a:cubicBezTo>
                <a:cubicBezTo>
                  <a:pt x="240538" y="59816"/>
                  <a:pt x="251206" y="88773"/>
                  <a:pt x="251206" y="125475"/>
                </a:cubicBezTo>
                <a:cubicBezTo>
                  <a:pt x="251206" y="162178"/>
                  <a:pt x="240538" y="191008"/>
                  <a:pt x="219075" y="212216"/>
                </a:cubicBezTo>
                <a:cubicBezTo>
                  <a:pt x="197739" y="233298"/>
                  <a:pt x="167640" y="243840"/>
                  <a:pt x="129032" y="243840"/>
                </a:cubicBezTo>
                <a:cubicBezTo>
                  <a:pt x="90297" y="243840"/>
                  <a:pt x="60325" y="233298"/>
                  <a:pt x="38862" y="212216"/>
                </a:cubicBezTo>
                <a:cubicBezTo>
                  <a:pt x="17526" y="191008"/>
                  <a:pt x="6858" y="162178"/>
                  <a:pt x="6858" y="125475"/>
                </a:cubicBezTo>
                <a:cubicBezTo>
                  <a:pt x="6858" y="88518"/>
                  <a:pt x="17526" y="59435"/>
                  <a:pt x="39116" y="38481"/>
                </a:cubicBezTo>
                <a:cubicBezTo>
                  <a:pt x="60579" y="17398"/>
                  <a:pt x="90551" y="6858"/>
                  <a:pt x="12903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618102" y="606932"/>
            <a:ext cx="138049" cy="198882"/>
          </a:xfrm>
          <a:custGeom>
            <a:avLst/>
            <a:gdLst>
              <a:gd name="connsiteX0" fmla="*/ 6858 w 138049"/>
              <a:gd name="connsiteY0" fmla="*/ 6858 h 198882"/>
              <a:gd name="connsiteX1" fmla="*/ 6858 w 138049"/>
              <a:gd name="connsiteY1" fmla="*/ 192024 h 198882"/>
              <a:gd name="connsiteX2" fmla="*/ 26161 w 138049"/>
              <a:gd name="connsiteY2" fmla="*/ 192024 h 198882"/>
              <a:gd name="connsiteX3" fmla="*/ 66040 w 138049"/>
              <a:gd name="connsiteY3" fmla="*/ 189484 h 198882"/>
              <a:gd name="connsiteX4" fmla="*/ 90932 w 138049"/>
              <a:gd name="connsiteY4" fmla="*/ 180467 h 198882"/>
              <a:gd name="connsiteX5" fmla="*/ 121539 w 138049"/>
              <a:gd name="connsiteY5" fmla="*/ 148590 h 198882"/>
              <a:gd name="connsiteX6" fmla="*/ 131191 w 138049"/>
              <a:gd name="connsiteY6" fmla="*/ 99187 h 198882"/>
              <a:gd name="connsiteX7" fmla="*/ 120650 w 138049"/>
              <a:gd name="connsiteY7" fmla="*/ 49276 h 198882"/>
              <a:gd name="connsiteX8" fmla="*/ 86868 w 138049"/>
              <a:gd name="connsiteY8" fmla="*/ 16764 h 198882"/>
              <a:gd name="connsiteX9" fmla="*/ 62991 w 138049"/>
              <a:gd name="connsiteY9" fmla="*/ 8890 h 198882"/>
              <a:gd name="connsiteX10" fmla="*/ 26161 w 138049"/>
              <a:gd name="connsiteY10" fmla="*/ 6858 h 198882"/>
              <a:gd name="connsiteX11" fmla="*/ 6858 w 138049"/>
              <a:gd name="connsiteY11" fmla="*/ 6858 h 1988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38049" h="198882">
                <a:moveTo>
                  <a:pt x="6858" y="6858"/>
                </a:moveTo>
                <a:lnTo>
                  <a:pt x="6858" y="192024"/>
                </a:lnTo>
                <a:lnTo>
                  <a:pt x="26161" y="192024"/>
                </a:lnTo>
                <a:cubicBezTo>
                  <a:pt x="44322" y="192024"/>
                  <a:pt x="57530" y="191262"/>
                  <a:pt x="66040" y="189484"/>
                </a:cubicBezTo>
                <a:cubicBezTo>
                  <a:pt x="74549" y="187833"/>
                  <a:pt x="82804" y="184912"/>
                  <a:pt x="90932" y="180467"/>
                </a:cubicBezTo>
                <a:cubicBezTo>
                  <a:pt x="104775" y="172593"/>
                  <a:pt x="115061" y="161925"/>
                  <a:pt x="121539" y="148590"/>
                </a:cubicBezTo>
                <a:cubicBezTo>
                  <a:pt x="128016" y="135255"/>
                  <a:pt x="131191" y="118872"/>
                  <a:pt x="131191" y="99187"/>
                </a:cubicBezTo>
                <a:cubicBezTo>
                  <a:pt x="131191" y="79756"/>
                  <a:pt x="127635" y="63118"/>
                  <a:pt x="120650" y="49276"/>
                </a:cubicBezTo>
                <a:cubicBezTo>
                  <a:pt x="113538" y="35433"/>
                  <a:pt x="102235" y="24637"/>
                  <a:pt x="86868" y="16764"/>
                </a:cubicBezTo>
                <a:cubicBezTo>
                  <a:pt x="79121" y="12954"/>
                  <a:pt x="71120" y="10287"/>
                  <a:pt x="62991" y="8890"/>
                </a:cubicBezTo>
                <a:cubicBezTo>
                  <a:pt x="54864" y="7493"/>
                  <a:pt x="42545" y="6858"/>
                  <a:pt x="26161" y="6858"/>
                </a:cubicBez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3541775" y="551688"/>
            <a:ext cx="293243" cy="309625"/>
          </a:xfrm>
          <a:custGeom>
            <a:avLst/>
            <a:gdLst>
              <a:gd name="connsiteX0" fmla="*/ 6858 w 293243"/>
              <a:gd name="connsiteY0" fmla="*/ 6858 h 309625"/>
              <a:gd name="connsiteX1" fmla="*/ 114173 w 293243"/>
              <a:gd name="connsiteY1" fmla="*/ 6858 h 309625"/>
              <a:gd name="connsiteX2" fmla="*/ 176530 w 293243"/>
              <a:gd name="connsiteY2" fmla="*/ 12953 h 309625"/>
              <a:gd name="connsiteX3" fmla="*/ 220726 w 293243"/>
              <a:gd name="connsiteY3" fmla="*/ 30098 h 309625"/>
              <a:gd name="connsiteX4" fmla="*/ 268859 w 293243"/>
              <a:gd name="connsiteY4" fmla="*/ 80517 h 309625"/>
              <a:gd name="connsiteX5" fmla="*/ 286385 w 293243"/>
              <a:gd name="connsiteY5" fmla="*/ 155067 h 309625"/>
              <a:gd name="connsiteX6" fmla="*/ 267589 w 293243"/>
              <a:gd name="connsiteY6" fmla="*/ 229108 h 309625"/>
              <a:gd name="connsiteX7" fmla="*/ 219837 w 293243"/>
              <a:gd name="connsiteY7" fmla="*/ 279272 h 309625"/>
              <a:gd name="connsiteX8" fmla="*/ 172339 w 293243"/>
              <a:gd name="connsiteY8" fmla="*/ 297560 h 309625"/>
              <a:gd name="connsiteX9" fmla="*/ 111252 w 293243"/>
              <a:gd name="connsiteY9" fmla="*/ 302767 h 309625"/>
              <a:gd name="connsiteX10" fmla="*/ 6858 w 293243"/>
              <a:gd name="connsiteY10" fmla="*/ 302767 h 309625"/>
              <a:gd name="connsiteX11" fmla="*/ 6858 w 293243"/>
              <a:gd name="connsiteY11" fmla="*/ 6858 h 309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93243" h="309625">
                <a:moveTo>
                  <a:pt x="6858" y="6858"/>
                </a:moveTo>
                <a:lnTo>
                  <a:pt x="114173" y="6858"/>
                </a:lnTo>
                <a:cubicBezTo>
                  <a:pt x="138303" y="6858"/>
                  <a:pt x="159131" y="8890"/>
                  <a:pt x="176530" y="12953"/>
                </a:cubicBezTo>
                <a:cubicBezTo>
                  <a:pt x="194056" y="17017"/>
                  <a:pt x="208788" y="22732"/>
                  <a:pt x="220726" y="30098"/>
                </a:cubicBezTo>
                <a:cubicBezTo>
                  <a:pt x="241046" y="42544"/>
                  <a:pt x="257175" y="59309"/>
                  <a:pt x="268859" y="80517"/>
                </a:cubicBezTo>
                <a:cubicBezTo>
                  <a:pt x="280543" y="101599"/>
                  <a:pt x="286385" y="126491"/>
                  <a:pt x="286385" y="155067"/>
                </a:cubicBezTo>
                <a:cubicBezTo>
                  <a:pt x="286385" y="182625"/>
                  <a:pt x="280162" y="207263"/>
                  <a:pt x="267589" y="229108"/>
                </a:cubicBezTo>
                <a:cubicBezTo>
                  <a:pt x="255016" y="250824"/>
                  <a:pt x="239141" y="267589"/>
                  <a:pt x="219837" y="279272"/>
                </a:cubicBezTo>
                <a:cubicBezTo>
                  <a:pt x="205486" y="288036"/>
                  <a:pt x="189611" y="294131"/>
                  <a:pt x="172339" y="297560"/>
                </a:cubicBezTo>
                <a:cubicBezTo>
                  <a:pt x="155194" y="300990"/>
                  <a:pt x="134747" y="302767"/>
                  <a:pt x="111252" y="302767"/>
                </a:cubicBezTo>
                <a:lnTo>
                  <a:pt x="6858" y="302767"/>
                </a:ln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412359" y="538352"/>
            <a:ext cx="85470" cy="322961"/>
          </a:xfrm>
          <a:custGeom>
            <a:avLst/>
            <a:gdLst>
              <a:gd name="connsiteX0" fmla="*/ 6858 w 85470"/>
              <a:gd name="connsiteY0" fmla="*/ 6858 h 322961"/>
              <a:gd name="connsiteX1" fmla="*/ 78612 w 85470"/>
              <a:gd name="connsiteY1" fmla="*/ 6858 h 322961"/>
              <a:gd name="connsiteX2" fmla="*/ 78612 w 85470"/>
              <a:gd name="connsiteY2" fmla="*/ 316103 h 322961"/>
              <a:gd name="connsiteX3" fmla="*/ 6858 w 85470"/>
              <a:gd name="connsiteY3" fmla="*/ 316103 h 322961"/>
              <a:gd name="connsiteX4" fmla="*/ 6858 w 85470"/>
              <a:gd name="connsiteY4" fmla="*/ 6858 h 3229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470" h="322961">
                <a:moveTo>
                  <a:pt x="6858" y="6858"/>
                </a:moveTo>
                <a:lnTo>
                  <a:pt x="78612" y="6858"/>
                </a:lnTo>
                <a:lnTo>
                  <a:pt x="78612" y="316103"/>
                </a:lnTo>
                <a:lnTo>
                  <a:pt x="6858" y="316103"/>
                </a:ln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848479" y="538352"/>
            <a:ext cx="250570" cy="322961"/>
          </a:xfrm>
          <a:custGeom>
            <a:avLst/>
            <a:gdLst>
              <a:gd name="connsiteX0" fmla="*/ 6858 w 250570"/>
              <a:gd name="connsiteY0" fmla="*/ 6858 h 322961"/>
              <a:gd name="connsiteX1" fmla="*/ 78613 w 250570"/>
              <a:gd name="connsiteY1" fmla="*/ 6858 h 322961"/>
              <a:gd name="connsiteX2" fmla="*/ 78613 w 250570"/>
              <a:gd name="connsiteY2" fmla="*/ 191262 h 322961"/>
              <a:gd name="connsiteX3" fmla="*/ 155448 w 250570"/>
              <a:gd name="connsiteY3" fmla="*/ 92964 h 322961"/>
              <a:gd name="connsiteX4" fmla="*/ 237871 w 250570"/>
              <a:gd name="connsiteY4" fmla="*/ 92964 h 322961"/>
              <a:gd name="connsiteX5" fmla="*/ 157734 w 250570"/>
              <a:gd name="connsiteY5" fmla="*/ 189103 h 322961"/>
              <a:gd name="connsiteX6" fmla="*/ 243713 w 250570"/>
              <a:gd name="connsiteY6" fmla="*/ 316103 h 322961"/>
              <a:gd name="connsiteX7" fmla="*/ 160401 w 250570"/>
              <a:gd name="connsiteY7" fmla="*/ 316103 h 322961"/>
              <a:gd name="connsiteX8" fmla="*/ 97916 w 250570"/>
              <a:gd name="connsiteY8" fmla="*/ 219075 h 322961"/>
              <a:gd name="connsiteX9" fmla="*/ 78613 w 250570"/>
              <a:gd name="connsiteY9" fmla="*/ 242824 h 322961"/>
              <a:gd name="connsiteX10" fmla="*/ 78613 w 250570"/>
              <a:gd name="connsiteY10" fmla="*/ 316103 h 322961"/>
              <a:gd name="connsiteX11" fmla="*/ 6858 w 250570"/>
              <a:gd name="connsiteY11" fmla="*/ 316103 h 322961"/>
              <a:gd name="connsiteX12" fmla="*/ 6858 w 250570"/>
              <a:gd name="connsiteY12" fmla="*/ 6858 h 3229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50570" h="322961">
                <a:moveTo>
                  <a:pt x="6858" y="6858"/>
                </a:moveTo>
                <a:lnTo>
                  <a:pt x="78613" y="6858"/>
                </a:lnTo>
                <a:lnTo>
                  <a:pt x="78613" y="191262"/>
                </a:lnTo>
                <a:lnTo>
                  <a:pt x="155448" y="92964"/>
                </a:lnTo>
                <a:lnTo>
                  <a:pt x="237871" y="92964"/>
                </a:lnTo>
                <a:lnTo>
                  <a:pt x="157734" y="189103"/>
                </a:lnTo>
                <a:lnTo>
                  <a:pt x="243713" y="316103"/>
                </a:lnTo>
                <a:lnTo>
                  <a:pt x="160401" y="316103"/>
                </a:lnTo>
                <a:lnTo>
                  <a:pt x="97916" y="219075"/>
                </a:lnTo>
                <a:lnTo>
                  <a:pt x="78613" y="242824"/>
                </a:lnTo>
                <a:lnTo>
                  <a:pt x="78613" y="316103"/>
                </a:lnTo>
                <a:lnTo>
                  <a:pt x="6858" y="316103"/>
                </a:lnTo>
                <a:lnTo>
                  <a:pt x="6858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6300" y="1587500"/>
            <a:ext cx="1054100" cy="170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404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CILJ: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404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404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NOSITELJ: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705100" y="1587500"/>
            <a:ext cx="4597541" cy="17389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Obilje</a:t>
            </a:r>
            <a:r>
              <a:rPr lang="hr-HR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Dan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kroz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sportski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zabavni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program.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6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Pokazati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4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406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</a:t>
            </a:r>
            <a:r>
              <a:rPr lang="hr-HR" altLang="zh-CN" sz="14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406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postignuća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godine.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Suradnja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medijima.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Promocija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široj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javnosti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djelatnici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škole.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876300" y="3479800"/>
            <a:ext cx="6585136" cy="8925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2324100" algn="l"/>
              </a:tabLst>
            </a:pPr>
            <a:r>
              <a:rPr lang="en-US" altLang="zh-CN" sz="1404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REALIZACIJE: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Prigodni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program</a:t>
            </a:r>
          </a:p>
          <a:p>
            <a:pPr>
              <a:lnSpc>
                <a:spcPts val="1600"/>
              </a:lnSpc>
              <a:tabLst>
                <a:tab pos="2324100" algn="l"/>
              </a:tabLst>
            </a:pPr>
            <a:r>
              <a:rPr lang="en-US" altLang="zh-CN" dirty="0" smtClean="0"/>
              <a:t>	</a:t>
            </a: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Organizirati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ure</a:t>
            </a:r>
            <a:r>
              <a:rPr lang="hr-HR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unutarnjeg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prostora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324100" algn="l"/>
              </a:tabLst>
            </a:pPr>
            <a:r>
              <a:rPr lang="en-US" altLang="zh-CN" dirty="0" smtClean="0"/>
              <a:t>	</a:t>
            </a: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Postaviti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izlo</a:t>
            </a:r>
            <a:r>
              <a:rPr lang="hr-HR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</a:t>
            </a:r>
            <a:r>
              <a:rPr lang="hr-HR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radova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876300" y="4559300"/>
            <a:ext cx="1580561" cy="155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endParaRPr lang="hr-HR" altLang="zh-CN" sz="1404" b="1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700"/>
              </a:lnSpc>
              <a:tabLst/>
            </a:pPr>
            <a:r>
              <a:rPr lang="en-US" altLang="zh-CN" sz="1404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404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2705100" y="4762500"/>
            <a:ext cx="3422925" cy="12516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5.svibnja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63500" algn="l"/>
              </a:tabLst>
            </a:pP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Zadovoljstvo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4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djelatnika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</a:t>
            </a:r>
          </a:p>
        </p:txBody>
      </p:sp>
      <p:sp>
        <p:nvSpPr>
          <p:cNvPr id="24" name="TekstniOkvir 23"/>
          <p:cNvSpPr txBox="1"/>
          <p:nvPr/>
        </p:nvSpPr>
        <p:spPr>
          <a:xfrm>
            <a:off x="3307329" y="218126"/>
            <a:ext cx="32496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DAN ŠKOLE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4"/>
    </mc:Choice>
    <mc:Fallback xmlns="">
      <p:transition spd="slow" advTm="159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hr-HR" altLang="x-none" dirty="0"/>
              <a:t>Humanitarna akcija – Djeca djeci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04800" y="1828800"/>
            <a:ext cx="1828801" cy="4191000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CILJEVI: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NAMJENA: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NOSITELJI</a:t>
            </a:r>
            <a:r>
              <a:rPr lang="hr-HR" altLang="x-none" sz="120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hr-HR" altLang="x-none" sz="1200" dirty="0" smtClean="0">
                <a:solidFill>
                  <a:srgbClr val="000000"/>
                </a:solidFill>
                <a:latin typeface="Arial"/>
              </a:rPr>
              <a:t>NAČIN </a:t>
            </a: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REALIZACIJE: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hr-HR" altLang="x-none" sz="1200" dirty="0" smtClean="0">
                <a:solidFill>
                  <a:srgbClr val="000000"/>
                </a:solidFill>
                <a:latin typeface="Arial"/>
              </a:rPr>
              <a:t>VREMENIK</a:t>
            </a: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VREDNOVANJE:</a:t>
            </a:r>
          </a:p>
          <a:p>
            <a:pPr marL="0" indent="0">
              <a:buNone/>
            </a:pPr>
            <a:endParaRPr lang="hr-HR" sz="1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2514600" y="1905000"/>
            <a:ext cx="6324600" cy="4525963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Omogućiti školovanje što većem broju djece u zemljama Afrike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Odgajati učenike za “činjenje dobra”, za ljudsku i kršćansku solidarnost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Razvijati osjećaj za prepoznavanje potreba drugih i drugačijih, siromašnih i obespravljenih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Jačati međusobno zajedništvo i rast u istinskoj ljubavi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Razvijati svijesti o važnosti dobrovoljnog ulaganja vlastitog vremena, truda, znanja i vještina za dobrobit druge osobe ili za opće dobro, a radi razvoja humanijeg i ravnopravnijeg </a:t>
            </a:r>
            <a:r>
              <a:rPr lang="hr-HR" altLang="x-none" sz="1200" dirty="0" smtClean="0">
                <a:solidFill>
                  <a:srgbClr val="000000"/>
                </a:solidFill>
                <a:latin typeface="Arial"/>
              </a:rPr>
              <a:t>društva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Za učenike od petog do osmog razreda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Vjeroučitelji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Odricanje od jedne ne toliko važne stvari ( slatkiš, igračka, sličice...)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Organizacija humanitarne tombole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Tijekom školske godine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Stvaralački rad učenika: izrada plakata; analiza podataka socioloških istraživanja o vlastitoj percepciji i stvarnom stanju siromaštva ili bogatstva u svijetu; gledanje dokumentarnog filma o posljedicama nepravedne raspodjele dobara Zemlje; </a:t>
            </a:r>
            <a:r>
              <a:rPr lang="hr-HR" altLang="x-none" sz="1200" dirty="0" err="1">
                <a:solidFill>
                  <a:srgbClr val="000000"/>
                </a:solidFill>
                <a:latin typeface="Arial"/>
              </a:rPr>
              <a:t>samovrednovanje</a:t>
            </a: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1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6"/>
    </mc:Choice>
    <mc:Fallback xmlns="">
      <p:transition spd="slow" advTm="2926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533400" y="1866781"/>
            <a:ext cx="8153400" cy="157222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01600" algn="l"/>
              </a:tabLst>
            </a:pPr>
            <a:r>
              <a:rPr lang="hr-HR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CILJEVI:         a)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Upoznati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Republiku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Hrvatsku</a:t>
            </a:r>
            <a:endParaRPr lang="hr-HR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  <a:tabLst>
                <a:tab pos="101600" algn="l"/>
              </a:tabLst>
            </a:pPr>
            <a:r>
              <a:rPr lang="hr-HR" altLang="zh-CN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b) Model C- posjet Kosovu/Albaniji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0"/>
              </a:lnSpc>
              <a:tabLst>
                <a:tab pos="101600" algn="l"/>
              </a:tabLst>
            </a:pPr>
            <a:r>
              <a:rPr lang="hr-HR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AMJENA:        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Dru</a:t>
            </a:r>
            <a:r>
              <a:rPr lang="hr-HR" altLang="zh-CN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enje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upoznavanje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ljepota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znamenitosti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hr-HR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Albanije i Kosova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00"/>
              </a:lnSpc>
              <a:tabLst>
                <a:tab pos="101600" algn="l"/>
              </a:tabLst>
            </a:pPr>
            <a:r>
              <a:rPr lang="hr-HR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NOSITELJI:    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itelji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OŠ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Krune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Krstića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podru</a:t>
            </a:r>
            <a:r>
              <a:rPr lang="hr-HR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nica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33400" y="3460749"/>
            <a:ext cx="8077200" cy="22570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hr-HR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NAČIN REALIZACIJE:  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Dvodnevni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trodnevni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izlet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autobusom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noćenje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2209800" y="514290"/>
            <a:ext cx="51299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KOLEKTIVNI IZLET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0386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VREMENIK: Tijekom šk. god. 2018,/2019</a:t>
            </a:r>
          </a:p>
          <a:p>
            <a:endParaRPr lang="hr-HR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TROŠKOVNIK: 10 000 – 15 000 kn</a:t>
            </a:r>
            <a:endParaRPr lang="hr-H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0"/>
    </mc:Choice>
    <mc:Fallback xmlns="">
      <p:transition spd="slow" advTm="1910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/>
              <a:t>IZRADILE UČITELJICE: </a:t>
            </a:r>
            <a:r>
              <a:rPr lang="hr-HR" sz="2000" dirty="0" smtClean="0"/>
              <a:t>OLIVIJA </a:t>
            </a:r>
            <a:r>
              <a:rPr lang="hr-HR" sz="2000" dirty="0"/>
              <a:t>BABEC</a:t>
            </a:r>
            <a:br>
              <a:rPr lang="hr-HR" sz="2000" dirty="0"/>
            </a:br>
            <a:r>
              <a:rPr lang="hr-HR" sz="2000" dirty="0"/>
              <a:t>                                   MARIJA ŠIMUNIĆ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2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4"/>
    </mc:Choice>
    <mc:Fallback xmlns="">
      <p:transition spd="slow" advTm="210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hr-HR" altLang="x-none" dirty="0"/>
              <a:t>Milijun djece moli zajedno za mir i jedinstvo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57201" y="1752600"/>
            <a:ext cx="1981200" cy="3428999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CILJEVI: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hr-HR" altLang="x-none" sz="1200" dirty="0" smtClean="0">
                <a:solidFill>
                  <a:srgbClr val="000000"/>
                </a:solidFill>
                <a:latin typeface="Arial"/>
              </a:rPr>
              <a:t>NAMJENA</a:t>
            </a: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hr-HR" altLang="x-none" sz="1200" dirty="0" smtClean="0">
                <a:solidFill>
                  <a:srgbClr val="000000"/>
                </a:solidFill>
                <a:latin typeface="Arial"/>
              </a:rPr>
              <a:t>NOSITELJI</a:t>
            </a: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NAČIN REALIZACIJE: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VREMENIK: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2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hr-HR" altLang="x-none" sz="1200" dirty="0">
                <a:solidFill>
                  <a:srgbClr val="000000"/>
                </a:solidFill>
                <a:latin typeface="Arial"/>
              </a:rPr>
              <a:t>VREDNOVANJE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2438400" y="1752600"/>
            <a:ext cx="6248400" cy="4525963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400" dirty="0">
                <a:solidFill>
                  <a:srgbClr val="000000"/>
                </a:solidFill>
                <a:latin typeface="Arial"/>
              </a:rPr>
              <a:t>Poticanje svijesti o važnosti i utjecaju molitve na osobni mir svakog čovjeka, za jedinstvo i mir u obiteljima, u našoj zemlji i u cijelom svijetu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40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4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400" dirty="0">
                <a:solidFill>
                  <a:srgbClr val="000000"/>
                </a:solidFill>
                <a:latin typeface="Arial"/>
              </a:rPr>
              <a:t>Za učenike od prvog do osmog razreda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4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400" dirty="0">
                <a:solidFill>
                  <a:srgbClr val="000000"/>
                </a:solidFill>
                <a:latin typeface="Arial"/>
              </a:rPr>
              <a:t>Vjeroučitelji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40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4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400" dirty="0">
                <a:solidFill>
                  <a:srgbClr val="000000"/>
                </a:solidFill>
                <a:latin typeface="Arial"/>
              </a:rPr>
              <a:t>Susret u molitvi u samostanu Školskih sestara </a:t>
            </a:r>
            <a:r>
              <a:rPr lang="hr-HR" altLang="x-none" sz="1400" dirty="0" err="1">
                <a:solidFill>
                  <a:srgbClr val="000000"/>
                </a:solidFill>
                <a:latin typeface="Arial"/>
              </a:rPr>
              <a:t>Franjevki</a:t>
            </a:r>
            <a:endParaRPr lang="hr-HR" altLang="x-none" sz="14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4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400" dirty="0">
                <a:solidFill>
                  <a:srgbClr val="000000"/>
                </a:solidFill>
                <a:latin typeface="Arial"/>
              </a:rPr>
              <a:t>18. listopada u 9 sati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4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hr-HR" altLang="x-none" sz="140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</a:pPr>
            <a:r>
              <a:rPr lang="hr-HR" altLang="x-none" sz="1400" dirty="0" err="1">
                <a:solidFill>
                  <a:srgbClr val="000000"/>
                </a:solidFill>
                <a:latin typeface="Arial"/>
              </a:rPr>
              <a:t>Samovrednovanjem</a:t>
            </a:r>
            <a:r>
              <a:rPr lang="hr-HR" altLang="x-none" sz="1400" dirty="0">
                <a:solidFill>
                  <a:srgbClr val="000000"/>
                </a:solidFill>
                <a:latin typeface="Arial"/>
              </a:rPr>
              <a:t>; zadovoljstvom sudionika; radošću povezanosti u duhu molitve za mir i jedinstvo sa djecom cijelog svijeta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74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1"/>
    </mc:Choice>
    <mc:Fallback xmlns="">
      <p:transition spd="slow" advTm="303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2362200" y="2819400"/>
            <a:ext cx="46137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NJEMAČKI JEZIK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7"/>
    </mc:Choice>
    <mc:Fallback xmlns="">
      <p:transition spd="slow" advTm="197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5700" y="1016000"/>
            <a:ext cx="63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6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96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565400" y="965200"/>
            <a:ext cx="5003357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Osposobiti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komunikaciju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njema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jeziku.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interes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njema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jezik,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civilizaciju.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08000" y="927100"/>
            <a:ext cx="8636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404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44500" y="1816100"/>
            <a:ext cx="11430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404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404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31800" y="4343400"/>
            <a:ext cx="1562100" cy="171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404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1404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406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98700" y="1892300"/>
            <a:ext cx="889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641600" y="1866900"/>
            <a:ext cx="3434338" cy="10849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4.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njema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Marina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Bais,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prof.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343150" y="3200400"/>
            <a:ext cx="5701514" cy="80278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298700" algn="l"/>
                <a:tab pos="26416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korištenje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tiskanih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drugih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medija.</a:t>
            </a:r>
          </a:p>
          <a:p>
            <a:pPr>
              <a:lnSpc>
                <a:spcPts val="1700"/>
              </a:lnSpc>
              <a:tabLst>
                <a:tab pos="2298700" algn="l"/>
                <a:tab pos="26416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Odjelom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germanistiku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Sveu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ilišta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Zadru,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Austrijskom</a:t>
            </a:r>
          </a:p>
          <a:p>
            <a:pPr>
              <a:lnSpc>
                <a:spcPts val="1400"/>
              </a:lnSpc>
              <a:tabLst>
                <a:tab pos="2298700" algn="l"/>
                <a:tab pos="26416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„Dr.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Alois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Mock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”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izvornim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govornikom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DSD</a:t>
            </a:r>
          </a:p>
          <a:p>
            <a:pPr>
              <a:lnSpc>
                <a:spcPts val="1400"/>
              </a:lnSpc>
              <a:tabLst>
                <a:tab pos="2298700" algn="l"/>
                <a:tab pos="26416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programa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222500" y="4343400"/>
            <a:ext cx="228600" cy="173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76200" algn="l"/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76200" algn="l"/>
                <a:tab pos="1524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76200" algn="l"/>
                <a:tab pos="1524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65400" y="4330700"/>
            <a:ext cx="6379695" cy="21749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76200" algn="l"/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70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sata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tjedno)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76200" algn="l"/>
                <a:tab pos="1524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Papir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toner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fotokopiranje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76200" algn="l"/>
                <a:tab pos="1524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skladu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Zaklju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stru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vijeća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njema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koga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</a:p>
          <a:p>
            <a:pPr>
              <a:lnSpc>
                <a:spcPts val="1400"/>
              </a:lnSpc>
              <a:tabLst>
                <a:tab pos="76200" algn="l"/>
                <a:tab pos="1524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elementima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ocjenjivanja,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postupcima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vrednovanja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njema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koga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>
                <a:tab pos="76200" algn="l"/>
                <a:tab pos="1524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651" y="3150881"/>
            <a:ext cx="192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NAČIN REALIZACIJE:</a:t>
            </a:r>
            <a:endParaRPr lang="hr-HR" sz="1400" b="1" i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9"/>
    </mc:Choice>
    <mc:Fallback xmlns="">
      <p:transition spd="slow" advTm="315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981200" y="2743200"/>
            <a:ext cx="502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TALIJANSKI JEZIK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9"/>
    </mc:Choice>
    <mc:Fallback xmlns="">
      <p:transition spd="slow" advTm="192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r-HR" sz="2400" b="1" dirty="0" smtClean="0">
                <a:solidFill>
                  <a:schemeClr val="bg1"/>
                </a:solidFill>
              </a:rPr>
              <a:t/>
            </a:r>
            <a:br>
              <a:rPr lang="hr-HR" sz="2400" b="1" dirty="0" smtClean="0">
                <a:solidFill>
                  <a:schemeClr val="bg1"/>
                </a:solidFill>
              </a:rPr>
            </a:b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051050" y="765175"/>
            <a:ext cx="6264275" cy="7921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hr-HR" sz="1200" dirty="0"/>
              <a:t>Osposobiti učenike za osnovnu govornu i pisanu komunikaciju na talijanskom jeziku.</a:t>
            </a:r>
          </a:p>
          <a:p>
            <a:pPr eaLnBrk="1" hangingPunct="1"/>
            <a:r>
              <a:rPr lang="hr-HR" sz="1200" dirty="0"/>
              <a:t>Razvijati interes za talijanski jezik, kulturu i civilizaciju.</a:t>
            </a: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0" y="836613"/>
            <a:ext cx="1223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hr-HR" sz="1200"/>
              <a:t>CILJEVI:</a:t>
            </a:r>
            <a:endParaRPr lang="hr-HR" sz="30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0" y="1773238"/>
            <a:ext cx="1223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hr-HR" sz="1200"/>
              <a:t>NAMJENA:</a:t>
            </a:r>
            <a:endParaRPr lang="hr-HR" sz="300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0" y="2708275"/>
            <a:ext cx="1223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hr-HR" sz="1200"/>
              <a:t>NOSITELJI:</a:t>
            </a:r>
            <a:endParaRPr lang="hr-HR" sz="300"/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0" y="3644900"/>
            <a:ext cx="1763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hr-HR" sz="1200"/>
              <a:t>NAČIN REALIZACIJE:</a:t>
            </a:r>
            <a:endParaRPr lang="hr-HR" sz="300"/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0" y="4365625"/>
            <a:ext cx="1223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hr-HR" sz="1200"/>
              <a:t>VREMENIK:</a:t>
            </a:r>
            <a:endParaRPr lang="hr-HR" sz="300"/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0" y="5229225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hr-HR" sz="1200"/>
              <a:t>TROŠKOVNIK:</a:t>
            </a:r>
            <a:endParaRPr lang="hr-HR" sz="300"/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0" y="5949950"/>
            <a:ext cx="1619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hr-HR" sz="1200"/>
              <a:t>VREDNOVANJE:</a:t>
            </a:r>
            <a:endParaRPr lang="hr-HR" sz="300"/>
          </a:p>
        </p:txBody>
      </p:sp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2051050" y="1628775"/>
            <a:ext cx="62642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hr-HR" sz="1200" dirty="0"/>
              <a:t>Učenici od 4. do 8. razreda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2051050" y="2708275"/>
            <a:ext cx="62642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hr-HR" sz="1200" dirty="0"/>
              <a:t>Učitelji talijanskog jezika (prema zaduženjima za školsku godinu 2018./2019.) Suradnja s Udrugom Dante Alighieri i Talijanskom zajednicom.</a:t>
            </a:r>
          </a:p>
        </p:txBody>
      </p:sp>
      <p:sp>
        <p:nvSpPr>
          <p:cNvPr id="3085" name="Rectangle 16"/>
          <p:cNvSpPr>
            <a:spLocks noChangeArrowheads="1"/>
          </p:cNvSpPr>
          <p:nvPr/>
        </p:nvSpPr>
        <p:spPr bwMode="auto">
          <a:xfrm>
            <a:off x="2051050" y="3644901"/>
            <a:ext cx="6264275" cy="42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hr-HR" sz="1200" dirty="0"/>
              <a:t>Nastava u školi uz korištenje tiskanih materijala i drugih medija.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hr-HR" sz="1200" dirty="0"/>
              <a:t>Odlasci na različite radionice u Udrugu Dante Alighieri i Talijansku zajednicu.</a:t>
            </a:r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2051050" y="4292600"/>
            <a:ext cx="62642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hr-HR" sz="1200" dirty="0"/>
              <a:t>70 nastavnih sati tijekom školske godine (2 sata tjedno)</a:t>
            </a:r>
          </a:p>
        </p:txBody>
      </p:sp>
      <p:sp>
        <p:nvSpPr>
          <p:cNvPr id="3087" name="Rectangle 18"/>
          <p:cNvSpPr>
            <a:spLocks noChangeArrowheads="1"/>
          </p:cNvSpPr>
          <p:nvPr/>
        </p:nvSpPr>
        <p:spPr bwMode="auto">
          <a:xfrm>
            <a:off x="2051050" y="5157788"/>
            <a:ext cx="6264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hr-HR" sz="1200" dirty="0"/>
              <a:t>Papir i toner za fotokopiranje</a:t>
            </a:r>
          </a:p>
        </p:txBody>
      </p:sp>
      <p:sp>
        <p:nvSpPr>
          <p:cNvPr id="3088" name="Rectangle 19"/>
          <p:cNvSpPr>
            <a:spLocks noChangeArrowheads="1"/>
          </p:cNvSpPr>
          <p:nvPr/>
        </p:nvSpPr>
        <p:spPr bwMode="auto">
          <a:xfrm>
            <a:off x="2051050" y="5949950"/>
            <a:ext cx="62642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hr-HR" sz="1200" dirty="0"/>
              <a:t>U skladu sa Zaključcima školskog stručnog vijeća učitelja talijanskog jezika o elementima ocjenjivanja, načinima i postupcima vrednovanja u nastavi talijanskog jezika u školskoj godini 2018. / 2019.</a:t>
            </a:r>
          </a:p>
        </p:txBody>
      </p:sp>
    </p:spTree>
    <p:extLst>
      <p:ext uri="{BB962C8B-B14F-4D97-AF65-F5344CB8AC3E}">
        <p14:creationId xmlns:p14="http://schemas.microsoft.com/office/powerpoint/2010/main" val="22340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4"/>
    </mc:Choice>
    <mc:Fallback xmlns="">
      <p:transition spd="slow" advTm="296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/>
          <p:nvPr/>
        </p:nvSpPr>
        <p:spPr>
          <a:xfrm>
            <a:off x="6763257" y="473582"/>
            <a:ext cx="68580" cy="104140"/>
          </a:xfrm>
          <a:custGeom>
            <a:avLst/>
            <a:gdLst>
              <a:gd name="connsiteX0" fmla="*/ 34163 w 68580"/>
              <a:gd name="connsiteY0" fmla="*/ 6350 h 104140"/>
              <a:gd name="connsiteX1" fmla="*/ 6350 w 68580"/>
              <a:gd name="connsiteY1" fmla="*/ 97790 h 104140"/>
              <a:gd name="connsiteX2" fmla="*/ 62230 w 68580"/>
              <a:gd name="connsiteY2" fmla="*/ 97790 h 104140"/>
              <a:gd name="connsiteX3" fmla="*/ 34163 w 68580"/>
              <a:gd name="connsiteY3" fmla="*/ 6350 h 1041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8580" h="104140">
                <a:moveTo>
                  <a:pt x="34163" y="6350"/>
                </a:moveTo>
                <a:lnTo>
                  <a:pt x="6350" y="97790"/>
                </a:lnTo>
                <a:lnTo>
                  <a:pt x="62230" y="97790"/>
                </a:lnTo>
                <a:lnTo>
                  <a:pt x="34163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821425" y="473582"/>
            <a:ext cx="68580" cy="104140"/>
          </a:xfrm>
          <a:custGeom>
            <a:avLst/>
            <a:gdLst>
              <a:gd name="connsiteX0" fmla="*/ 34163 w 68580"/>
              <a:gd name="connsiteY0" fmla="*/ 6350 h 104140"/>
              <a:gd name="connsiteX1" fmla="*/ 6350 w 68580"/>
              <a:gd name="connsiteY1" fmla="*/ 97790 h 104140"/>
              <a:gd name="connsiteX2" fmla="*/ 62230 w 68580"/>
              <a:gd name="connsiteY2" fmla="*/ 97790 h 104140"/>
              <a:gd name="connsiteX3" fmla="*/ 34163 w 68580"/>
              <a:gd name="connsiteY3" fmla="*/ 6350 h 1041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8580" h="104140">
                <a:moveTo>
                  <a:pt x="34163" y="6350"/>
                </a:moveTo>
                <a:lnTo>
                  <a:pt x="6350" y="97790"/>
                </a:lnTo>
                <a:lnTo>
                  <a:pt x="62230" y="97790"/>
                </a:lnTo>
                <a:lnTo>
                  <a:pt x="34163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653657" y="407670"/>
            <a:ext cx="289432" cy="266954"/>
          </a:xfrm>
          <a:custGeom>
            <a:avLst/>
            <a:gdLst>
              <a:gd name="connsiteX0" fmla="*/ 101854 w 289432"/>
              <a:gd name="connsiteY0" fmla="*/ 6350 h 266954"/>
              <a:gd name="connsiteX1" fmla="*/ 187578 w 289432"/>
              <a:gd name="connsiteY1" fmla="*/ 6350 h 266954"/>
              <a:gd name="connsiteX2" fmla="*/ 283082 w 289432"/>
              <a:gd name="connsiteY2" fmla="*/ 260604 h 266954"/>
              <a:gd name="connsiteX3" fmla="*/ 200786 w 289432"/>
              <a:gd name="connsiteY3" fmla="*/ 260604 h 266954"/>
              <a:gd name="connsiteX4" fmla="*/ 188086 w 289432"/>
              <a:gd name="connsiteY4" fmla="*/ 218566 h 266954"/>
              <a:gd name="connsiteX5" fmla="*/ 98932 w 289432"/>
              <a:gd name="connsiteY5" fmla="*/ 218566 h 266954"/>
              <a:gd name="connsiteX6" fmla="*/ 86614 w 289432"/>
              <a:gd name="connsiteY6" fmla="*/ 260604 h 266954"/>
              <a:gd name="connsiteX7" fmla="*/ 6350 w 289432"/>
              <a:gd name="connsiteY7" fmla="*/ 260604 h 266954"/>
              <a:gd name="connsiteX8" fmla="*/ 101854 w 289432"/>
              <a:gd name="connsiteY8" fmla="*/ 6350 h 266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89432" h="266954">
                <a:moveTo>
                  <a:pt x="101854" y="6350"/>
                </a:moveTo>
                <a:lnTo>
                  <a:pt x="187578" y="6350"/>
                </a:lnTo>
                <a:lnTo>
                  <a:pt x="283082" y="260604"/>
                </a:lnTo>
                <a:lnTo>
                  <a:pt x="200786" y="260604"/>
                </a:lnTo>
                <a:lnTo>
                  <a:pt x="188086" y="218566"/>
                </a:lnTo>
                <a:lnTo>
                  <a:pt x="98932" y="218566"/>
                </a:lnTo>
                <a:lnTo>
                  <a:pt x="86614" y="260604"/>
                </a:lnTo>
                <a:lnTo>
                  <a:pt x="6350" y="260604"/>
                </a:lnTo>
                <a:lnTo>
                  <a:pt x="101854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383909" y="407670"/>
            <a:ext cx="282066" cy="266954"/>
          </a:xfrm>
          <a:custGeom>
            <a:avLst/>
            <a:gdLst>
              <a:gd name="connsiteX0" fmla="*/ 6350 w 282066"/>
              <a:gd name="connsiteY0" fmla="*/ 6350 h 266954"/>
              <a:gd name="connsiteX1" fmla="*/ 84835 w 282066"/>
              <a:gd name="connsiteY1" fmla="*/ 6350 h 266954"/>
              <a:gd name="connsiteX2" fmla="*/ 84835 w 282066"/>
              <a:gd name="connsiteY2" fmla="*/ 102489 h 266954"/>
              <a:gd name="connsiteX3" fmla="*/ 167132 w 282066"/>
              <a:gd name="connsiteY3" fmla="*/ 6350 h 266954"/>
              <a:gd name="connsiteX4" fmla="*/ 271525 w 282066"/>
              <a:gd name="connsiteY4" fmla="*/ 6350 h 266954"/>
              <a:gd name="connsiteX5" fmla="*/ 178815 w 282066"/>
              <a:gd name="connsiteY5" fmla="*/ 102361 h 266954"/>
              <a:gd name="connsiteX6" fmla="*/ 275716 w 282066"/>
              <a:gd name="connsiteY6" fmla="*/ 260604 h 266954"/>
              <a:gd name="connsiteX7" fmla="*/ 179070 w 282066"/>
              <a:gd name="connsiteY7" fmla="*/ 260604 h 266954"/>
              <a:gd name="connsiteX8" fmla="*/ 125475 w 282066"/>
              <a:gd name="connsiteY8" fmla="*/ 156082 h 266954"/>
              <a:gd name="connsiteX9" fmla="*/ 84835 w 282066"/>
              <a:gd name="connsiteY9" fmla="*/ 198500 h 266954"/>
              <a:gd name="connsiteX10" fmla="*/ 84835 w 282066"/>
              <a:gd name="connsiteY10" fmla="*/ 260604 h 266954"/>
              <a:gd name="connsiteX11" fmla="*/ 6350 w 282066"/>
              <a:gd name="connsiteY11" fmla="*/ 260604 h 266954"/>
              <a:gd name="connsiteX12" fmla="*/ 6350 w 282066"/>
              <a:gd name="connsiteY12" fmla="*/ 6350 h 266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82066" h="266954">
                <a:moveTo>
                  <a:pt x="6350" y="6350"/>
                </a:moveTo>
                <a:lnTo>
                  <a:pt x="84835" y="6350"/>
                </a:lnTo>
                <a:lnTo>
                  <a:pt x="84835" y="102489"/>
                </a:lnTo>
                <a:lnTo>
                  <a:pt x="167132" y="6350"/>
                </a:lnTo>
                <a:lnTo>
                  <a:pt x="271525" y="6350"/>
                </a:lnTo>
                <a:lnTo>
                  <a:pt x="178815" y="102361"/>
                </a:lnTo>
                <a:lnTo>
                  <a:pt x="275716" y="260604"/>
                </a:lnTo>
                <a:lnTo>
                  <a:pt x="179070" y="260604"/>
                </a:lnTo>
                <a:lnTo>
                  <a:pt x="125475" y="156082"/>
                </a:lnTo>
                <a:lnTo>
                  <a:pt x="84835" y="198500"/>
                </a:lnTo>
                <a:lnTo>
                  <a:pt x="84835" y="260604"/>
                </a:lnTo>
                <a:lnTo>
                  <a:pt x="6350" y="260604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247892" y="407670"/>
            <a:ext cx="91440" cy="266954"/>
          </a:xfrm>
          <a:custGeom>
            <a:avLst/>
            <a:gdLst>
              <a:gd name="connsiteX0" fmla="*/ 6350 w 91440"/>
              <a:gd name="connsiteY0" fmla="*/ 6350 h 266954"/>
              <a:gd name="connsiteX1" fmla="*/ 85090 w 91440"/>
              <a:gd name="connsiteY1" fmla="*/ 6350 h 266954"/>
              <a:gd name="connsiteX2" fmla="*/ 85090 w 91440"/>
              <a:gd name="connsiteY2" fmla="*/ 260604 h 266954"/>
              <a:gd name="connsiteX3" fmla="*/ 6350 w 91440"/>
              <a:gd name="connsiteY3" fmla="*/ 260604 h 266954"/>
              <a:gd name="connsiteX4" fmla="*/ 6350 w 91440"/>
              <a:gd name="connsiteY4" fmla="*/ 6350 h 266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" h="266954">
                <a:moveTo>
                  <a:pt x="6350" y="6350"/>
                </a:moveTo>
                <a:lnTo>
                  <a:pt x="85090" y="6350"/>
                </a:lnTo>
                <a:lnTo>
                  <a:pt x="85090" y="260604"/>
                </a:lnTo>
                <a:lnTo>
                  <a:pt x="6350" y="260604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927745" y="444245"/>
            <a:ext cx="251459" cy="266954"/>
          </a:xfrm>
          <a:custGeom>
            <a:avLst/>
            <a:gdLst>
              <a:gd name="connsiteX0" fmla="*/ 6350 w 251459"/>
              <a:gd name="connsiteY0" fmla="*/ 6350 h 266954"/>
              <a:gd name="connsiteX1" fmla="*/ 245109 w 251459"/>
              <a:gd name="connsiteY1" fmla="*/ 6350 h 266954"/>
              <a:gd name="connsiteX2" fmla="*/ 245109 w 251459"/>
              <a:gd name="connsiteY2" fmla="*/ 69215 h 266954"/>
              <a:gd name="connsiteX3" fmla="*/ 164973 w 251459"/>
              <a:gd name="connsiteY3" fmla="*/ 69215 h 266954"/>
              <a:gd name="connsiteX4" fmla="*/ 164973 w 251459"/>
              <a:gd name="connsiteY4" fmla="*/ 260604 h 266954"/>
              <a:gd name="connsiteX5" fmla="*/ 86486 w 251459"/>
              <a:gd name="connsiteY5" fmla="*/ 260604 h 266954"/>
              <a:gd name="connsiteX6" fmla="*/ 86486 w 251459"/>
              <a:gd name="connsiteY6" fmla="*/ 69215 h 266954"/>
              <a:gd name="connsiteX7" fmla="*/ 6350 w 251459"/>
              <a:gd name="connsiteY7" fmla="*/ 69215 h 266954"/>
              <a:gd name="connsiteX8" fmla="*/ 6350 w 251459"/>
              <a:gd name="connsiteY8" fmla="*/ 6350 h 266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51459" h="266954">
                <a:moveTo>
                  <a:pt x="6350" y="6350"/>
                </a:moveTo>
                <a:lnTo>
                  <a:pt x="245109" y="6350"/>
                </a:lnTo>
                <a:lnTo>
                  <a:pt x="245109" y="69215"/>
                </a:lnTo>
                <a:lnTo>
                  <a:pt x="164973" y="69215"/>
                </a:lnTo>
                <a:lnTo>
                  <a:pt x="164973" y="260604"/>
                </a:lnTo>
                <a:lnTo>
                  <a:pt x="86486" y="260604"/>
                </a:lnTo>
                <a:lnTo>
                  <a:pt x="86486" y="69215"/>
                </a:lnTo>
                <a:lnTo>
                  <a:pt x="6350" y="69215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711825" y="407670"/>
            <a:ext cx="289433" cy="266954"/>
          </a:xfrm>
          <a:custGeom>
            <a:avLst/>
            <a:gdLst>
              <a:gd name="connsiteX0" fmla="*/ 101854 w 289433"/>
              <a:gd name="connsiteY0" fmla="*/ 6350 h 266954"/>
              <a:gd name="connsiteX1" fmla="*/ 187578 w 289433"/>
              <a:gd name="connsiteY1" fmla="*/ 6350 h 266954"/>
              <a:gd name="connsiteX2" fmla="*/ 283083 w 289433"/>
              <a:gd name="connsiteY2" fmla="*/ 260604 h 266954"/>
              <a:gd name="connsiteX3" fmla="*/ 200786 w 289433"/>
              <a:gd name="connsiteY3" fmla="*/ 260604 h 266954"/>
              <a:gd name="connsiteX4" fmla="*/ 188086 w 289433"/>
              <a:gd name="connsiteY4" fmla="*/ 218566 h 266954"/>
              <a:gd name="connsiteX5" fmla="*/ 98933 w 289433"/>
              <a:gd name="connsiteY5" fmla="*/ 218566 h 266954"/>
              <a:gd name="connsiteX6" fmla="*/ 86614 w 289433"/>
              <a:gd name="connsiteY6" fmla="*/ 260604 h 266954"/>
              <a:gd name="connsiteX7" fmla="*/ 6350 w 289433"/>
              <a:gd name="connsiteY7" fmla="*/ 260604 h 266954"/>
              <a:gd name="connsiteX8" fmla="*/ 101854 w 289433"/>
              <a:gd name="connsiteY8" fmla="*/ 6350 h 266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89433" h="266954">
                <a:moveTo>
                  <a:pt x="101854" y="6350"/>
                </a:moveTo>
                <a:lnTo>
                  <a:pt x="187578" y="6350"/>
                </a:lnTo>
                <a:lnTo>
                  <a:pt x="283083" y="260604"/>
                </a:lnTo>
                <a:lnTo>
                  <a:pt x="200786" y="260604"/>
                </a:lnTo>
                <a:lnTo>
                  <a:pt x="188086" y="218566"/>
                </a:lnTo>
                <a:lnTo>
                  <a:pt x="98933" y="218566"/>
                </a:lnTo>
                <a:lnTo>
                  <a:pt x="86614" y="260604"/>
                </a:lnTo>
                <a:lnTo>
                  <a:pt x="6350" y="260604"/>
                </a:lnTo>
                <a:lnTo>
                  <a:pt x="101854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kstniOkvir 23"/>
          <p:cNvSpPr txBox="1"/>
          <p:nvPr/>
        </p:nvSpPr>
        <p:spPr>
          <a:xfrm>
            <a:off x="2735242" y="2438400"/>
            <a:ext cx="38814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INFORMATIKA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"/>
    </mc:Choice>
    <mc:Fallback xmlns="">
      <p:transition spd="slow" advTm="210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0" y="622300"/>
            <a:ext cx="63500" cy="356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60" dirty="0" smtClean="0">
                <a:solidFill>
                  <a:srgbClr val="4EA6DC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960" dirty="0" smtClean="0">
                <a:solidFill>
                  <a:srgbClr val="4EA6DC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960" dirty="0" smtClean="0">
                <a:solidFill>
                  <a:srgbClr val="4EA6DC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960" dirty="0" smtClean="0">
                <a:solidFill>
                  <a:srgbClr val="4EA6DC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960" dirty="0" smtClean="0">
                <a:solidFill>
                  <a:srgbClr val="4EA6DC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960" dirty="0" smtClean="0">
                <a:solidFill>
                  <a:srgbClr val="4EA6DC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960" dirty="0" smtClean="0">
                <a:solidFill>
                  <a:srgbClr val="4EA6DC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960" dirty="0" smtClean="0">
                <a:solidFill>
                  <a:srgbClr val="4EA6DC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960" dirty="0" smtClean="0">
                <a:solidFill>
                  <a:srgbClr val="4EA6DC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/>
            </a:pPr>
            <a:r>
              <a:rPr lang="en-US" altLang="zh-CN" sz="960" dirty="0" smtClean="0">
                <a:solidFill>
                  <a:srgbClr val="4EA6DC"/>
                </a:solidFill>
                <a:latin typeface="Courier New" pitchFamily="18" charset="0"/>
                <a:cs typeface="Courier New" pitchFamily="18" charset="0"/>
              </a:rPr>
              <a:t>o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070100" y="571500"/>
            <a:ext cx="6832600" cy="363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podjelu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hardvera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softvera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upotrebljavati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namjenske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programe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crtanje,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pisanje,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prora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unske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tablice,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multimedije;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logi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problemskog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mišljenja,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algoritamskog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pristupa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rješavanju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problema;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kriti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mišljenje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kroz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analizu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sadr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prona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internetu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osnove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programiranja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programskim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LOGO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QBASIC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rješavanje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problema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primjerenih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uzrastu;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upotrebljavati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pomagala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pristup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udaljenih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informacija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udaljeno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komuniciranje;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prepoznavati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prednosti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nedostatke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uporabe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tehnologije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svakodnevnom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ivotu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;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razumjeti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odgovornost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uporabi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tehnologije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informacija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posljedice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njihove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neodgovorne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uporabe;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upotrebljavati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tehnološke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mogućnosti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drugima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rješavanju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problema;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projektnih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zadataka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smisao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timski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508000"/>
            <a:ext cx="749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200" b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CILJEVI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5156200"/>
            <a:ext cx="8890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66900" y="5219700"/>
            <a:ext cx="6647782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Upotrebljavati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unalo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pomagalo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enju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sakupljati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informacije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komunicirati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drugima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uporabom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tehnologije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3"/>
    </mc:Choice>
    <mc:Fallback xmlns="">
      <p:transition spd="slow" advTm="297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OSOBNA KARTA OŠ KRUNE KRSTIĆA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9380661"/>
              </p:ext>
            </p:extLst>
          </p:nvPr>
        </p:nvGraphicFramePr>
        <p:xfrm>
          <a:off x="1447800" y="1828800"/>
          <a:ext cx="6378908" cy="459850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54146"/>
                <a:gridCol w="3124762"/>
              </a:tblGrid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Naziv</a:t>
                      </a:r>
                      <a:r>
                        <a:rPr lang="hr-HR" sz="1000" kern="1200" dirty="0" smtClean="0">
                          <a:effectLst/>
                        </a:rPr>
                        <a:t>  </a:t>
                      </a:r>
                      <a:r>
                        <a:rPr lang="en-US" sz="1000" kern="1200" dirty="0" err="1" smtClean="0">
                          <a:effectLst/>
                        </a:rPr>
                        <a:t>škole</a:t>
                      </a:r>
                      <a:r>
                        <a:rPr lang="en-US" sz="1000" kern="1200" dirty="0">
                          <a:effectLst/>
                        </a:rPr>
                        <a:t>: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OŠ K</a:t>
                      </a:r>
                      <a:r>
                        <a:rPr lang="hr-HR" sz="1000" kern="1200" dirty="0">
                          <a:effectLst/>
                        </a:rPr>
                        <a:t>r</a:t>
                      </a:r>
                      <a:r>
                        <a:rPr lang="en-US" sz="1000" kern="1200" dirty="0" err="1" smtClean="0">
                          <a:effectLst/>
                        </a:rPr>
                        <a:t>une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Krsti</a:t>
                      </a:r>
                      <a:r>
                        <a:rPr lang="hr-HR" sz="1000" kern="1200" dirty="0" smtClean="0">
                          <a:effectLst/>
                        </a:rPr>
                        <a:t>ć</a:t>
                      </a:r>
                      <a:r>
                        <a:rPr lang="en-US" sz="1000" kern="1200" dirty="0" smtClean="0">
                          <a:effectLst/>
                        </a:rPr>
                        <a:t>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Adresa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škole</a:t>
                      </a:r>
                      <a:r>
                        <a:rPr lang="en-US" sz="1000" kern="1200" dirty="0">
                          <a:effectLst/>
                        </a:rPr>
                        <a:t>: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Trg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Gospe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Loretske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smtClean="0">
                          <a:effectLst/>
                        </a:rPr>
                        <a:t>3,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smtClean="0">
                          <a:effectLst/>
                        </a:rPr>
                        <a:t>Zadar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Županija: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Zadarska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Telefonski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broj</a:t>
                      </a:r>
                      <a:r>
                        <a:rPr lang="en-US" sz="1000" kern="1200" dirty="0">
                          <a:effectLst/>
                        </a:rPr>
                        <a:t>: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023224800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Broj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telefaksa</a:t>
                      </a:r>
                      <a:r>
                        <a:rPr lang="en-US" sz="1000" kern="1200" dirty="0">
                          <a:effectLst/>
                        </a:rPr>
                        <a:t>: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023224808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Internetska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pošta</a:t>
                      </a:r>
                      <a:r>
                        <a:rPr lang="en-US" sz="1000" kern="1200" dirty="0">
                          <a:effectLst/>
                        </a:rPr>
                        <a:t>: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os-zadar-002@skole.t-com.hr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Internetska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adresa</a:t>
                      </a:r>
                      <a:r>
                        <a:rPr lang="en-US" sz="1000" kern="1200" dirty="0">
                          <a:effectLst/>
                        </a:rPr>
                        <a:t>: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www.os-kkrstica-zd.skole.hr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Šifra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škole</a:t>
                      </a:r>
                      <a:r>
                        <a:rPr lang="en-US" sz="1000" kern="1200" dirty="0">
                          <a:effectLst/>
                        </a:rPr>
                        <a:t>: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13-107-002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Matični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brojškole</a:t>
                      </a:r>
                      <a:r>
                        <a:rPr lang="en-US" sz="1000" kern="1200" dirty="0">
                          <a:effectLst/>
                        </a:rPr>
                        <a:t>: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3141853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OIB: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11741048889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450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Upis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smtClean="0">
                          <a:effectLst/>
                        </a:rPr>
                        <a:t>u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sudski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registar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smtClean="0">
                          <a:effectLst/>
                        </a:rPr>
                        <a:t>(</a:t>
                      </a:r>
                      <a:r>
                        <a:rPr lang="en-US" sz="1000" kern="1200" dirty="0" err="1" smtClean="0">
                          <a:effectLst/>
                        </a:rPr>
                        <a:t>broj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smtClean="0">
                          <a:effectLst/>
                        </a:rPr>
                        <a:t>i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smtClean="0">
                          <a:effectLst/>
                        </a:rPr>
                        <a:t>datum</a:t>
                      </a:r>
                      <a:r>
                        <a:rPr lang="en-US" sz="1000" kern="1200" dirty="0">
                          <a:effectLst/>
                        </a:rPr>
                        <a:t>):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TT98/2411-5MBS:060152104</a:t>
                      </a:r>
                      <a:r>
                        <a:rPr lang="hr-HR" sz="1000" kern="1200" dirty="0" smtClean="0">
                          <a:effectLst/>
                        </a:rPr>
                        <a:t> ,</a:t>
                      </a:r>
                      <a:r>
                        <a:rPr lang="en-US" sz="1000" kern="1200" dirty="0" smtClean="0">
                          <a:effectLst/>
                        </a:rPr>
                        <a:t>od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smtClean="0">
                          <a:effectLst/>
                        </a:rPr>
                        <a:t>2.veljače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smtClean="0">
                          <a:effectLst/>
                        </a:rPr>
                        <a:t>1999.g</a:t>
                      </a:r>
                      <a:r>
                        <a:rPr lang="en-US" sz="1000" kern="1200" dirty="0">
                          <a:effectLst/>
                        </a:rPr>
                        <a:t>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Škola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vježbaonica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za</a:t>
                      </a:r>
                      <a:r>
                        <a:rPr lang="en-US" sz="1000" kern="1200" dirty="0">
                          <a:effectLst/>
                        </a:rPr>
                        <a:t>: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RN,Njem.j.,</a:t>
                      </a:r>
                      <a:r>
                        <a:rPr lang="en-US" sz="1000" kern="1200" dirty="0" err="1">
                          <a:effectLst/>
                        </a:rPr>
                        <a:t>Tal.j</a:t>
                      </a:r>
                      <a:r>
                        <a:rPr lang="en-US" sz="1000" kern="1200" dirty="0" smtClean="0">
                          <a:effectLst/>
                        </a:rPr>
                        <a:t>.,</a:t>
                      </a:r>
                      <a:r>
                        <a:rPr lang="hr-HR" sz="1000" kern="1200" dirty="0" smtClean="0">
                          <a:effectLst/>
                        </a:rPr>
                        <a:t>Hrvatski</a:t>
                      </a:r>
                      <a:r>
                        <a:rPr lang="hr-HR" sz="1000" kern="1200" baseline="0" dirty="0" smtClean="0">
                          <a:effectLst/>
                        </a:rPr>
                        <a:t> jezik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Ravnatelj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škole</a:t>
                      </a:r>
                      <a:r>
                        <a:rPr lang="en-US" sz="1000" kern="1200" dirty="0">
                          <a:effectLst/>
                        </a:rPr>
                        <a:t>: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Jasmina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Mateši</a:t>
                      </a:r>
                      <a:r>
                        <a:rPr lang="hr-HR" sz="1000" kern="1200" dirty="0" smtClean="0">
                          <a:effectLst/>
                        </a:rPr>
                        <a:t>ć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Zamjenik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ravnatelja</a:t>
                      </a:r>
                      <a:r>
                        <a:rPr lang="en-US" sz="1000" kern="1200" dirty="0">
                          <a:effectLst/>
                        </a:rPr>
                        <a:t>: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Jagoda Ivanišević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Voditelj</a:t>
                      </a:r>
                      <a:r>
                        <a:rPr lang="hr-HR" sz="1000" kern="1200" smtClean="0">
                          <a:effectLst/>
                        </a:rPr>
                        <a:t> </a:t>
                      </a:r>
                      <a:r>
                        <a:rPr lang="en-US" sz="1000" kern="1200" smtClean="0">
                          <a:effectLst/>
                        </a:rPr>
                        <a:t>smjene</a:t>
                      </a:r>
                      <a:r>
                        <a:rPr lang="en-US" sz="1000" kern="1200" dirty="0">
                          <a:effectLst/>
                        </a:rPr>
                        <a:t>: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/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Voditelj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područne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škole</a:t>
                      </a:r>
                      <a:r>
                        <a:rPr lang="en-US" sz="1000" kern="1200" dirty="0">
                          <a:effectLst/>
                        </a:rPr>
                        <a:t>: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 smtClean="0">
                          <a:effectLst/>
                        </a:rPr>
                        <a:t>Olivija</a:t>
                      </a:r>
                      <a:r>
                        <a:rPr lang="hr-HR" sz="1000" kern="1200" dirty="0" smtClean="0">
                          <a:effectLst/>
                        </a:rPr>
                        <a:t> </a:t>
                      </a:r>
                      <a:r>
                        <a:rPr lang="en-US" sz="1000" kern="1200" dirty="0" err="1" smtClean="0">
                          <a:effectLst/>
                        </a:rPr>
                        <a:t>Babec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  <a:tr h="23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46" marR="80946" marT="40473" marB="404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8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5"/>
    </mc:Choice>
    <mc:Fallback xmlns="">
      <p:transition spd="slow" advTm="240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4838700"/>
            <a:ext cx="13335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200" b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TROŠKOVNIK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0" b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06400" y="889000"/>
            <a:ext cx="1885131" cy="2970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01600" algn="l"/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101600" algn="l"/>
                <a:tab pos="152400" algn="l"/>
              </a:tabLst>
            </a:pPr>
            <a:r>
              <a:rPr lang="en-US" altLang="zh-CN" sz="1200" b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01600" algn="l"/>
                <a:tab pos="1524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VREMENIK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870200" y="863600"/>
            <a:ext cx="5969000" cy="318805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63500" algn="l"/>
                <a:tab pos="76200" algn="l"/>
                <a:tab pos="114300" algn="l"/>
                <a:tab pos="1651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informatike,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7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-8.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63500" algn="l"/>
                <a:tab pos="76200" algn="l"/>
                <a:tab pos="114300" algn="l"/>
                <a:tab pos="165100" algn="l"/>
                <a:tab pos="266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Pomoću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razli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oblika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metoda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avanja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enja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  <a:tab pos="76200" algn="l"/>
                <a:tab pos="114300" algn="l"/>
                <a:tab pos="165100" algn="l"/>
                <a:tab pos="266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Samostalan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raĉunalu</a:t>
            </a:r>
          </a:p>
          <a:p>
            <a:pPr>
              <a:lnSpc>
                <a:spcPts val="1400"/>
              </a:lnSpc>
              <a:tabLst>
                <a:tab pos="63500" algn="l"/>
                <a:tab pos="76200" algn="l"/>
                <a:tab pos="114300" algn="l"/>
                <a:tab pos="165100" algn="l"/>
                <a:tab pos="266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Timski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paru</a:t>
            </a:r>
          </a:p>
          <a:p>
            <a:pPr>
              <a:lnSpc>
                <a:spcPts val="1400"/>
              </a:lnSpc>
              <a:tabLst>
                <a:tab pos="63500" algn="l"/>
                <a:tab pos="76200" algn="l"/>
                <a:tab pos="114300" algn="l"/>
                <a:tab pos="165100" algn="l"/>
                <a:tab pos="2667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ostalim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iteljima</a:t>
            </a:r>
            <a:endParaRPr lang="hr-HR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  <a:tab pos="76200" algn="l"/>
                <a:tab pos="114300" algn="l"/>
                <a:tab pos="165100" algn="l"/>
                <a:tab pos="266700" algn="l"/>
              </a:tabLst>
            </a:pP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udrugom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Developers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Hub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naglasak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razvojne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dizajnerske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alate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Scratch)</a:t>
            </a:r>
          </a:p>
          <a:p>
            <a:pPr>
              <a:lnSpc>
                <a:spcPts val="1400"/>
              </a:lnSpc>
              <a:tabLst>
                <a:tab pos="63500" algn="l"/>
                <a:tab pos="76200" algn="l"/>
                <a:tab pos="114300" algn="l"/>
                <a:tab pos="165100" algn="l"/>
                <a:tab pos="266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Putem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specijaliziranoj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ionici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  <a:tab pos="76200" algn="l"/>
                <a:tab pos="114300" algn="l"/>
                <a:tab pos="165100" algn="l"/>
                <a:tab pos="2667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kolegama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drugih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(Hour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Code)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63500" algn="l"/>
                <a:tab pos="76200" algn="l"/>
                <a:tab pos="114300" algn="l"/>
                <a:tab pos="1651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cijele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(70 sati)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jednom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tjedno,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blok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sat,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suprotna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redovnoj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nastavi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870200" y="4800600"/>
            <a:ext cx="4750211" cy="14055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cd-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papir,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4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mikrofona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+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slušalice,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fotografski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aparat,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toner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laserski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sač, stručna usavršavanja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cca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000,00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uspore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analiza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rezultata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rada,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praćenje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bilje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aktivnosti,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zalaganja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postignuća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učenika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7"/>
    </mc:Choice>
    <mc:Fallback xmlns="">
      <p:transition spd="slow" advTm="300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DODATNA NASTAVA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HRVATSKI JEZIK</a:t>
            </a:r>
          </a:p>
          <a:p>
            <a:pPr marL="0" indent="0">
              <a:buNone/>
            </a:pPr>
            <a:r>
              <a:rPr lang="hr-HR" dirty="0" smtClean="0"/>
              <a:t>MATEMATIKA</a:t>
            </a:r>
          </a:p>
          <a:p>
            <a:pPr marL="0" indent="0">
              <a:buNone/>
            </a:pPr>
            <a:r>
              <a:rPr lang="hr-HR" dirty="0" smtClean="0"/>
              <a:t>GEOGRAFIJA</a:t>
            </a:r>
          </a:p>
          <a:p>
            <a:pPr marL="0" indent="0">
              <a:buNone/>
            </a:pPr>
            <a:r>
              <a:rPr lang="hr-HR" dirty="0" smtClean="0"/>
              <a:t>POVIJEST</a:t>
            </a:r>
          </a:p>
          <a:p>
            <a:pPr marL="0" indent="0">
              <a:buNone/>
            </a:pPr>
            <a:r>
              <a:rPr lang="hr-HR" dirty="0" smtClean="0"/>
              <a:t>ENGLESKI JEZIK</a:t>
            </a:r>
          </a:p>
          <a:p>
            <a:pPr marL="0" indent="0">
              <a:buNone/>
            </a:pPr>
            <a:r>
              <a:rPr lang="hr-HR" dirty="0" smtClean="0"/>
              <a:t>KEMIJA</a:t>
            </a:r>
          </a:p>
          <a:p>
            <a:pPr marL="0" indent="0">
              <a:buNone/>
            </a:pPr>
            <a:r>
              <a:rPr lang="hr-HR" dirty="0" smtClean="0"/>
              <a:t>BIOLOGIJA </a:t>
            </a:r>
          </a:p>
          <a:p>
            <a:pPr marL="0" indent="0">
              <a:buNone/>
            </a:pPr>
            <a:r>
              <a:rPr lang="hr-HR" dirty="0" smtClean="0"/>
              <a:t>FIZIKA</a:t>
            </a:r>
          </a:p>
          <a:p>
            <a:pPr marL="0" indent="0">
              <a:buNone/>
            </a:pPr>
            <a:r>
              <a:rPr lang="hr-HR" dirty="0" smtClean="0"/>
              <a:t>VJERONAUK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25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"/>
    </mc:Choice>
    <mc:Fallback xmlns="">
      <p:transition spd="slow" advTm="203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609431" y="202616"/>
            <a:ext cx="6512511" cy="1143000"/>
          </a:xfrm>
        </p:spPr>
        <p:txBody>
          <a:bodyPr/>
          <a:lstStyle/>
          <a:p>
            <a:pPr algn="ctr"/>
            <a:r>
              <a:rPr lang="hr-HR" dirty="0" smtClean="0"/>
              <a:t>MATEMATIKA (1.-4.)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1828800" cy="4525963"/>
          </a:xfrm>
        </p:spPr>
        <p:txBody>
          <a:bodyPr>
            <a:normAutofit/>
          </a:bodyPr>
          <a:lstStyle/>
          <a:p>
            <a:r>
              <a:rPr lang="hr-HR" sz="1200" dirty="0" smtClean="0"/>
              <a:t>CILJEVI:</a:t>
            </a:r>
          </a:p>
          <a:p>
            <a:endParaRPr lang="hr-HR" sz="1200" dirty="0"/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endParaRPr lang="hr-HR" sz="1200" dirty="0" smtClean="0"/>
          </a:p>
          <a:p>
            <a:pPr marL="0" indent="0">
              <a:buNone/>
            </a:pPr>
            <a:endParaRPr lang="hr-HR" sz="1200" dirty="0" smtClean="0"/>
          </a:p>
          <a:p>
            <a:r>
              <a:rPr lang="hr-HR" sz="1200" dirty="0" smtClean="0"/>
              <a:t>NAMJENA:</a:t>
            </a:r>
          </a:p>
          <a:p>
            <a:endParaRPr lang="hr-HR" sz="1200" dirty="0"/>
          </a:p>
          <a:p>
            <a:pPr marL="45720" indent="0">
              <a:buNone/>
            </a:pPr>
            <a:endParaRPr lang="hr-HR" sz="1200" dirty="0" smtClean="0"/>
          </a:p>
          <a:p>
            <a:r>
              <a:rPr lang="hr-HR" sz="1200" dirty="0" smtClean="0"/>
              <a:t>NOSITELJI:</a:t>
            </a:r>
          </a:p>
          <a:p>
            <a:endParaRPr lang="hr-HR" sz="1200" dirty="0" smtClean="0"/>
          </a:p>
          <a:p>
            <a:r>
              <a:rPr lang="hr-HR" sz="1200" dirty="0" smtClean="0"/>
              <a:t>NAČIN REALIZACIJE:</a:t>
            </a:r>
          </a:p>
          <a:p>
            <a:endParaRPr lang="hr-HR" sz="1200" dirty="0"/>
          </a:p>
          <a:p>
            <a:endParaRPr lang="hr-HR" sz="1200" dirty="0" smtClean="0"/>
          </a:p>
          <a:p>
            <a:endParaRPr lang="hr-HR" sz="1200" dirty="0" smtClean="0"/>
          </a:p>
          <a:p>
            <a:r>
              <a:rPr lang="hr-HR" sz="1200" dirty="0" smtClean="0"/>
              <a:t>VREMENIK:</a:t>
            </a:r>
          </a:p>
          <a:p>
            <a:endParaRPr lang="hr-HR" sz="1200" dirty="0" smtClean="0"/>
          </a:p>
          <a:p>
            <a:r>
              <a:rPr lang="hr-HR" sz="1200" dirty="0" smtClean="0"/>
              <a:t>VREDNOVANJE:</a:t>
            </a:r>
          </a:p>
          <a:p>
            <a:endParaRPr lang="hr-HR" sz="1200" dirty="0"/>
          </a:p>
          <a:p>
            <a:endParaRPr lang="hr-HR" sz="1200" dirty="0" smtClean="0"/>
          </a:p>
          <a:p>
            <a:endParaRPr lang="hr-HR" sz="1200" dirty="0" smtClean="0"/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2209800" y="1502421"/>
            <a:ext cx="6629400" cy="4822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altLang="x-none" sz="1200" dirty="0" smtClean="0"/>
              <a:t>    O</a:t>
            </a:r>
            <a:r>
              <a:rPr lang="en-US" altLang="x-none" sz="1200" dirty="0" err="1"/>
              <a:t>bogatiti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odgojno-obrazovne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programe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i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dati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priliku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darovitoj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djeci</a:t>
            </a:r>
            <a:r>
              <a:rPr lang="en-US" altLang="x-none" sz="1200" dirty="0"/>
              <a:t> da </a:t>
            </a:r>
            <a:r>
              <a:rPr lang="en-US" altLang="x-none" sz="1200" dirty="0" err="1"/>
              <a:t>napreduju</a:t>
            </a:r>
            <a:r>
              <a:rPr lang="en-US" altLang="x-none" sz="1200" dirty="0"/>
              <a:t> u </a:t>
            </a:r>
            <a:r>
              <a:rPr lang="en-US" altLang="x-none" sz="1200" dirty="0" err="1"/>
              <a:t>skladu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sa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svojim</a:t>
            </a:r>
            <a:r>
              <a:rPr lang="hr-HR" altLang="x-none" sz="1200" dirty="0"/>
              <a:t> </a:t>
            </a:r>
            <a:r>
              <a:rPr lang="en-US" altLang="x-none" sz="1200" dirty="0" err="1"/>
              <a:t>mogućnostima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i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sposobnostima</a:t>
            </a:r>
            <a:r>
              <a:rPr lang="en-US" altLang="x-none" sz="1200" dirty="0"/>
              <a:t>.</a:t>
            </a:r>
            <a:r>
              <a:rPr lang="hr-HR" altLang="x-none" sz="1200" dirty="0"/>
              <a:t> </a:t>
            </a:r>
            <a:r>
              <a:rPr lang="en-US" altLang="x-none" sz="1200" dirty="0"/>
              <a:t>Razvijati </a:t>
            </a:r>
            <a:r>
              <a:rPr lang="en-US" altLang="x-none" sz="1200" dirty="0" err="1"/>
              <a:t>interes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učenika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za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usvajanje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matematičkih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sadržaja</a:t>
            </a:r>
            <a:r>
              <a:rPr lang="en-US" altLang="x-none" sz="1200" dirty="0"/>
              <a:t>. Razvijati </a:t>
            </a:r>
            <a:r>
              <a:rPr lang="en-US" altLang="x-none" sz="1200" dirty="0" err="1"/>
              <a:t>matematičko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mišljenje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uočavanjem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uzročno-posljedičnih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veza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i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odnosa</a:t>
            </a:r>
            <a:r>
              <a:rPr lang="en-US" altLang="x-none" sz="1200" dirty="0"/>
              <a:t> u </a:t>
            </a:r>
            <a:r>
              <a:rPr lang="en-US" altLang="x-none" sz="1200" dirty="0" err="1" smtClean="0"/>
              <a:t>prostoru</a:t>
            </a:r>
            <a:r>
              <a:rPr lang="en-US" altLang="x-none" sz="1200" dirty="0" smtClean="0"/>
              <a:t>.</a:t>
            </a:r>
            <a:r>
              <a:rPr lang="hr-HR" altLang="x-none" sz="1200" dirty="0" smtClean="0"/>
              <a:t> </a:t>
            </a:r>
            <a:r>
              <a:rPr lang="en-US" altLang="x-none" sz="1200" dirty="0" err="1" smtClean="0"/>
              <a:t>Poticati</a:t>
            </a:r>
            <a:r>
              <a:rPr lang="en-US" altLang="x-none" sz="1200" dirty="0" smtClean="0"/>
              <a:t> </a:t>
            </a:r>
            <a:r>
              <a:rPr lang="en-US" altLang="x-none" sz="1200" dirty="0" err="1"/>
              <a:t>kod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učenika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preispitivanje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i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uspoređivanje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informacija</a:t>
            </a:r>
            <a:r>
              <a:rPr lang="en-US" altLang="x-none" sz="1200" dirty="0"/>
              <a:t>. Razvijati </a:t>
            </a:r>
            <a:r>
              <a:rPr lang="en-US" altLang="x-none" sz="1200" dirty="0" err="1"/>
              <a:t>kod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učenika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toleranciju</a:t>
            </a:r>
            <a:r>
              <a:rPr lang="en-US" altLang="x-none" sz="1200" dirty="0"/>
              <a:t> i </a:t>
            </a:r>
            <a:r>
              <a:rPr lang="en-US" altLang="x-none" sz="1200" dirty="0" err="1"/>
              <a:t>uvažavanje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tuđeg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mišljenja</a:t>
            </a:r>
            <a:r>
              <a:rPr lang="en-US" altLang="x-none" sz="1200" dirty="0" smtClean="0"/>
              <a:t>.</a:t>
            </a:r>
            <a:endParaRPr lang="hr-HR" altLang="x-none" sz="1200" dirty="0" smtClean="0"/>
          </a:p>
          <a:p>
            <a:pPr>
              <a:buNone/>
            </a:pPr>
            <a:endParaRPr lang="hr-HR" altLang="en-US" sz="1200" dirty="0"/>
          </a:p>
          <a:p>
            <a:pPr marL="45720" indent="0">
              <a:buNone/>
            </a:pPr>
            <a:r>
              <a:rPr lang="hr-HR" sz="1200" dirty="0" smtClean="0"/>
              <a:t>Učinkovito </a:t>
            </a:r>
            <a:r>
              <a:rPr lang="hr-HR" sz="1200" dirty="0"/>
              <a:t>komunicirati matematička znanja,ideje i rezultate služeći se različitim prikazima.Razvijanje matematičke pismenosti</a:t>
            </a:r>
            <a:r>
              <a:rPr lang="hr-HR" sz="1200" dirty="0" smtClean="0"/>
              <a:t>.</a:t>
            </a:r>
          </a:p>
          <a:p>
            <a:pPr marL="45720" indent="0">
              <a:buNone/>
            </a:pPr>
            <a:r>
              <a:rPr lang="hr-HR" altLang="x-none" sz="1200" dirty="0" smtClean="0"/>
              <a:t>D</a:t>
            </a:r>
            <a:r>
              <a:rPr lang="en-US" altLang="x-none" sz="1200" dirty="0" err="1"/>
              <a:t>ati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prigodu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darovitoj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djeci</a:t>
            </a:r>
            <a:r>
              <a:rPr lang="en-US" altLang="x-none" sz="1200" dirty="0"/>
              <a:t> da </a:t>
            </a:r>
            <a:r>
              <a:rPr lang="en-US" altLang="x-none" sz="1200" dirty="0" err="1"/>
              <a:t>svoju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darovitost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iska</a:t>
            </a:r>
            <a:r>
              <a:rPr lang="hr-HR" altLang="x-none" sz="1200" dirty="0"/>
              <a:t>ž</a:t>
            </a:r>
            <a:r>
              <a:rPr lang="en-US" altLang="x-none" sz="1200" dirty="0"/>
              <a:t>u </a:t>
            </a:r>
            <a:r>
              <a:rPr lang="en-US" altLang="x-none" sz="1200" dirty="0" err="1"/>
              <a:t>i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na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natjecanjima</a:t>
            </a:r>
            <a:r>
              <a:rPr lang="hr-HR" altLang="x-none" sz="1200" dirty="0"/>
              <a:t>.</a:t>
            </a:r>
            <a:endParaRPr lang="hr-HR" altLang="en-US" sz="1200" dirty="0"/>
          </a:p>
          <a:p>
            <a:pPr marL="45720" indent="0">
              <a:buNone/>
            </a:pPr>
            <a:endParaRPr lang="hr-HR" sz="1200" dirty="0" smtClean="0"/>
          </a:p>
          <a:p>
            <a:r>
              <a:rPr lang="hr-HR" sz="1200" dirty="0"/>
              <a:t> </a:t>
            </a:r>
            <a:r>
              <a:rPr lang="hr-HR" sz="1200" dirty="0" smtClean="0"/>
              <a:t>učiteljice od 1.-4. razreda</a:t>
            </a:r>
          </a:p>
          <a:p>
            <a:pPr marL="45720" indent="0">
              <a:buNone/>
            </a:pPr>
            <a:endParaRPr lang="hr-HR" sz="1200" dirty="0" smtClean="0"/>
          </a:p>
          <a:p>
            <a:r>
              <a:rPr lang="hr-HR" sz="1200" dirty="0" smtClean="0"/>
              <a:t>Individualni rad,grupni i rad u paru,suradničko učenje,učenje kroz igru.Igre i natjecanja unutar grupe.Vježbe brojanja i računanja igrolikim aktivnostima. </a:t>
            </a:r>
            <a:r>
              <a:rPr lang="hr-HR" sz="1200" dirty="0"/>
              <a:t>Opisno praćenje napredovanja. Matematički kviz i </a:t>
            </a:r>
            <a:r>
              <a:rPr lang="hr-HR" sz="1200" dirty="0" smtClean="0"/>
              <a:t>natjecanje.</a:t>
            </a:r>
          </a:p>
          <a:p>
            <a:pPr marL="45720" indent="0">
              <a:buNone/>
            </a:pPr>
            <a:endParaRPr lang="hr-HR" altLang="x-none" sz="1200" dirty="0" smtClean="0"/>
          </a:p>
          <a:p>
            <a:pPr marL="45720" indent="0">
              <a:buNone/>
            </a:pPr>
            <a:r>
              <a:rPr lang="en-US" altLang="x-none" sz="1200" dirty="0" smtClean="0"/>
              <a:t>Kontinuirano </a:t>
            </a:r>
            <a:r>
              <a:rPr lang="en-US" altLang="x-none" sz="1200" dirty="0" err="1"/>
              <a:t>tijekom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školske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godine</a:t>
            </a:r>
            <a:r>
              <a:rPr lang="en-US" altLang="x-none" sz="1200" dirty="0"/>
              <a:t> 201</a:t>
            </a:r>
            <a:r>
              <a:rPr lang="hr-HR" altLang="x-none" sz="1200" dirty="0"/>
              <a:t>8.</a:t>
            </a:r>
            <a:r>
              <a:rPr lang="en-US" altLang="x-none" sz="1200" dirty="0"/>
              <a:t>/201</a:t>
            </a:r>
            <a:r>
              <a:rPr lang="hr-HR" altLang="x-none" sz="1200" dirty="0"/>
              <a:t>9</a:t>
            </a:r>
            <a:r>
              <a:rPr lang="en-US" altLang="x-none" sz="1200" dirty="0"/>
              <a:t>. </a:t>
            </a:r>
            <a:endParaRPr lang="hr-HR" altLang="x-none" sz="1200" dirty="0" smtClean="0"/>
          </a:p>
          <a:p>
            <a:pPr marL="45720" indent="0">
              <a:buNone/>
            </a:pPr>
            <a:endParaRPr lang="hr-HR" altLang="x-none" sz="1200" dirty="0" smtClean="0"/>
          </a:p>
          <a:p>
            <a:pPr marL="45720" indent="0">
              <a:buNone/>
            </a:pPr>
            <a:endParaRPr lang="hr-HR" altLang="en-US" sz="1200" dirty="0"/>
          </a:p>
          <a:p>
            <a:pPr marL="45720" indent="0">
              <a:buNone/>
            </a:pPr>
            <a:endParaRPr lang="hr-HR" altLang="en-US" sz="1200" dirty="0"/>
          </a:p>
          <a:p>
            <a:pPr marL="45720" indent="0">
              <a:buNone/>
            </a:pPr>
            <a:endParaRPr lang="hr-HR" sz="1200" dirty="0" smtClean="0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905000" y="5257800"/>
            <a:ext cx="5921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x-none" sz="1200" dirty="0"/>
              <a:t>       </a:t>
            </a:r>
            <a:endParaRPr lang="hr-HR" altLang="x-none" sz="12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x-none" sz="12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x-none" sz="1200" dirty="0" smtClean="0"/>
              <a:t>         I</a:t>
            </a:r>
            <a:r>
              <a:rPr lang="en-US" altLang="x-none" sz="1200" dirty="0" err="1" smtClean="0"/>
              <a:t>ndividualno</a:t>
            </a:r>
            <a:r>
              <a:rPr lang="en-US" altLang="x-none" sz="1200" dirty="0" smtClean="0"/>
              <a:t> </a:t>
            </a:r>
            <a:r>
              <a:rPr lang="en-US" altLang="x-none" sz="1200" dirty="0" err="1"/>
              <a:t>vrednovanje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uradaka</a:t>
            </a:r>
            <a:r>
              <a:rPr lang="en-US" altLang="x-none" sz="1200" dirty="0"/>
              <a:t>, </a:t>
            </a:r>
            <a:r>
              <a:rPr lang="en-US" altLang="x-none" sz="1200" dirty="0" err="1"/>
              <a:t>konzultacije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za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vrijeme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individualnog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rada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na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zadatcima</a:t>
            </a:r>
            <a:r>
              <a:rPr lang="en-US" altLang="x-none" sz="1200" dirty="0"/>
              <a:t>, </a:t>
            </a:r>
            <a:r>
              <a:rPr lang="en-US" altLang="x-none" sz="1200" dirty="0" err="1"/>
              <a:t>vrednovanje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rada</a:t>
            </a:r>
            <a:r>
              <a:rPr lang="en-US" altLang="x-none" sz="1200" dirty="0"/>
              <a:t> u </a:t>
            </a:r>
            <a:r>
              <a:rPr lang="en-US" altLang="x-none" sz="1200" dirty="0" err="1"/>
              <a:t>paru</a:t>
            </a:r>
            <a:r>
              <a:rPr lang="en-US" altLang="x-none" sz="1200" dirty="0"/>
              <a:t> i </a:t>
            </a:r>
            <a:r>
              <a:rPr lang="en-US" altLang="x-none" sz="1200" dirty="0" err="1"/>
              <a:t>skupini</a:t>
            </a:r>
            <a:r>
              <a:rPr lang="en-US" altLang="x-none" sz="1200" dirty="0"/>
              <a:t>, </a:t>
            </a:r>
            <a:r>
              <a:rPr lang="en-US" altLang="x-none" sz="1200" dirty="0" err="1"/>
              <a:t>natjecanje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unutar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skupine</a:t>
            </a:r>
            <a:endParaRPr lang="hr-H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874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6"/>
    </mc:Choice>
    <mc:Fallback xmlns="">
      <p:transition spd="slow" advTm="301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460500"/>
            <a:ext cx="1092200" cy="229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8100" algn="l"/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CILJEVI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38100" algn="l"/>
                <a:tab pos="101600" algn="l"/>
              </a:tabLst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8100" algn="l"/>
                <a:tab pos="1016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44500" y="4826000"/>
            <a:ext cx="1333500" cy="125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VREMENIK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68300" y="4051300"/>
            <a:ext cx="3517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planu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programu.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19300" y="4902200"/>
            <a:ext cx="6595523" cy="1097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63500" algn="l"/>
                <a:tab pos="1397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201</a:t>
            </a:r>
            <a:r>
              <a:rPr lang="hr-HR" altLang="zh-CN" sz="1200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./1</a:t>
            </a:r>
            <a:r>
              <a:rPr lang="hr-HR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9.</a:t>
            </a:r>
          </a:p>
          <a:p>
            <a:pPr>
              <a:lnSpc>
                <a:spcPts val="1200"/>
              </a:lnSpc>
              <a:tabLst>
                <a:tab pos="63500" algn="l"/>
                <a:tab pos="139700" algn="l"/>
              </a:tabLst>
            </a:pPr>
            <a:endParaRPr lang="hr-HR" altLang="zh-CN" sz="1200" dirty="0">
              <a:solidFill>
                <a:srgbClr val="000000"/>
              </a:solidFill>
              <a:latin typeface="Corbel" pitchFamily="18" charset="0"/>
            </a:endParaRPr>
          </a:p>
          <a:p>
            <a:pPr>
              <a:lnSpc>
                <a:spcPts val="1200"/>
              </a:lnSpc>
              <a:tabLst>
                <a:tab pos="63500" algn="l"/>
                <a:tab pos="139700" algn="l"/>
              </a:tabLst>
            </a:pPr>
            <a:r>
              <a:rPr lang="hr-HR" altLang="zh-CN" sz="1200" dirty="0" smtClean="0">
                <a:solidFill>
                  <a:srgbClr val="000000"/>
                </a:solidFill>
                <a:latin typeface="Corbel" pitchFamily="18" charset="0"/>
              </a:rPr>
              <a:t>Potrošni materijal, cca. 1000 kn</a:t>
            </a:r>
            <a:endParaRPr lang="en-US" altLang="zh-CN" sz="1200" dirty="0" smtClean="0"/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1000"/>
              </a:lnSpc>
            </a:pPr>
            <a:endParaRPr lang="hr-HR" altLang="zh-CN" sz="1200" dirty="0" smtClean="0"/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1600"/>
              </a:lnSpc>
              <a:tabLst>
                <a:tab pos="63500" algn="l"/>
                <a:tab pos="139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Školsko,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općinsko,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županijsko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državno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natjecanje.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Usmena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pismena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provjera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postignuća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nastavi.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0" y="1143001"/>
            <a:ext cx="5791200" cy="253402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38100" algn="l"/>
                <a:tab pos="63500" algn="l"/>
                <a:tab pos="8763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učenicima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pokazuju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napredno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znanje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žele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saznati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više.</a:t>
            </a:r>
          </a:p>
          <a:p>
            <a:pPr>
              <a:lnSpc>
                <a:spcPts val="2000"/>
              </a:lnSpc>
              <a:tabLst>
                <a:tab pos="38100" algn="l"/>
                <a:tab pos="63500" algn="l"/>
                <a:tab pos="876300" algn="l"/>
              </a:tabLst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sposobnosti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rješavanja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složenijih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matematičkih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problema.</a:t>
            </a:r>
          </a:p>
          <a:p>
            <a:pPr>
              <a:lnSpc>
                <a:spcPts val="2000"/>
              </a:lnSpc>
              <a:tabLst>
                <a:tab pos="38100" algn="l"/>
                <a:tab pos="63500" algn="l"/>
                <a:tab pos="876300" algn="l"/>
              </a:tabLst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matematičko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logičkog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zaključivanja</a:t>
            </a: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700"/>
              </a:lnSpc>
              <a:tabLst>
                <a:tab pos="38100" algn="l"/>
                <a:tab pos="63500" algn="l"/>
                <a:tab pos="8763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Poticati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razreda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proširivanje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matematičkog</a:t>
            </a:r>
          </a:p>
          <a:p>
            <a:pPr>
              <a:lnSpc>
                <a:spcPts val="1700"/>
              </a:lnSpc>
              <a:tabLst>
                <a:tab pos="38100" algn="l"/>
                <a:tab pos="63500" algn="l"/>
                <a:tab pos="8763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znanja.</a:t>
            </a:r>
          </a:p>
          <a:p>
            <a:pPr>
              <a:lnSpc>
                <a:spcPts val="1700"/>
              </a:lnSpc>
              <a:tabLst>
                <a:tab pos="38100" algn="l"/>
                <a:tab pos="63500" algn="l"/>
                <a:tab pos="8763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Osposobiti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učenike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rješavanje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složenijih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matematičkih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problema.</a:t>
            </a: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  <a:tabLst>
                <a:tab pos="38100" algn="l"/>
                <a:tab pos="63500" algn="l"/>
                <a:tab pos="876300" algn="l"/>
              </a:tabLst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Emir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Agić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Antonio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Supičić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prof.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,Jure Spahija mag. oec.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967835" y="310698"/>
            <a:ext cx="61093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MATEMATIKA ( 5. – 8.)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"/>
    </mc:Choice>
    <mc:Fallback xmlns="">
      <p:transition spd="slow" advTm="309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714500"/>
            <a:ext cx="1028700" cy="207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8100" algn="l"/>
              </a:tabLst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38100" algn="l"/>
              </a:tabLst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31800" y="5092700"/>
            <a:ext cx="13335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VREMENIK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8100" algn="l"/>
              </a:tabLst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31800" y="4152900"/>
            <a:ext cx="67818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REALIZACIJE: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Rješavanje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zadataka,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individualan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pristup,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razgovor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motiviranje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778000" y="5067300"/>
            <a:ext cx="3836371" cy="10336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651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Jedan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tjedno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Osobno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zadovoljstvo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03400" y="1663700"/>
            <a:ext cx="7152792" cy="22518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52400" algn="l"/>
                <a:tab pos="3429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ljubav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hrvatskom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jeziku,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poticati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pravilan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pravopis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pravogovor,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postizati</a:t>
            </a:r>
          </a:p>
          <a:p>
            <a:pPr>
              <a:lnSpc>
                <a:spcPts val="1200"/>
              </a:lnSpc>
              <a:tabLst>
                <a:tab pos="1524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dobre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rezultate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natjecanjima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suradniĉki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duh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enicima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52400" algn="l"/>
                <a:tab pos="3429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Namijenjena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darovitim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ljubav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prema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hrvatskom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jeziku.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hr-HR" altLang="zh-CN" dirty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52400" algn="l"/>
                <a:tab pos="3429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hrvatskog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jezika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362200" y="570467"/>
            <a:ext cx="444313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HRVATSKI JEZIK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6"/>
    </mc:Choice>
    <mc:Fallback xmlns="">
      <p:transition spd="slow" advTm="303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47800"/>
            <a:ext cx="1102866" cy="218777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CILJEVI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63500" algn="l"/>
              </a:tabLst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hr-HR" altLang="zh-CN" dirty="0"/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2228" y="4762500"/>
            <a:ext cx="13335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VREMENIK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3990436"/>
            <a:ext cx="5972789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2133600" algn="l"/>
              </a:tabLst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Održavanje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dodatnih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školi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tjedno,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potrebi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više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19300" y="4749800"/>
            <a:ext cx="6902531" cy="13670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63500" algn="l"/>
                <a:tab pos="101600" algn="l"/>
                <a:tab pos="342900" algn="l"/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2018./2019.</a:t>
            </a:r>
            <a:endParaRPr lang="en-US" altLang="zh-CN" sz="1200" dirty="0" smtClean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63500" algn="l"/>
                <a:tab pos="101600" algn="l"/>
                <a:tab pos="342900" algn="l"/>
                <a:tab pos="4445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Dio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sredstava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dobivamo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(papir,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bojice,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ljepila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…),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dio</a:t>
            </a:r>
            <a:r>
              <a:rPr lang="hr-HR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materijala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donose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učenici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63500" algn="l"/>
                <a:tab pos="101600" algn="l"/>
                <a:tab pos="342900" algn="l"/>
                <a:tab pos="4445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Sudjelovanje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natjecanjima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samovrednovanje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zadovoljstvo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nastavnika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ostvarenim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naučenim,</a:t>
            </a:r>
          </a:p>
          <a:p>
            <a:pPr>
              <a:lnSpc>
                <a:spcPts val="1400"/>
              </a:lnSpc>
              <a:tabLst>
                <a:tab pos="63500" algn="l"/>
                <a:tab pos="101600" algn="l"/>
                <a:tab pos="342900" algn="l"/>
                <a:tab pos="4445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prikazivanje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prezentacija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redovnoj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nastavi.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082800" y="508000"/>
            <a:ext cx="6578917" cy="30726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38100" algn="l"/>
                <a:tab pos="139700" algn="l"/>
                <a:tab pos="381000" algn="l"/>
                <a:tab pos="1651000" algn="l"/>
              </a:tabLst>
            </a:pPr>
            <a:r>
              <a:rPr lang="en-US" altLang="zh-CN" dirty="0" smtClean="0"/>
              <a:t>				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38100" algn="l"/>
                <a:tab pos="139700" algn="l"/>
                <a:tab pos="381000" algn="l"/>
                <a:tab pos="16510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Proširivati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znanja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geografije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posebnim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naglaskom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razvoj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interesa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sposobnosti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učenika,</a:t>
            </a:r>
          </a:p>
          <a:p>
            <a:pPr>
              <a:lnSpc>
                <a:spcPts val="1100"/>
              </a:lnSpc>
              <a:tabLst>
                <a:tab pos="38100" algn="l"/>
                <a:tab pos="139700" algn="l"/>
                <a:tab pos="381000" algn="l"/>
                <a:tab pos="1651000" algn="l"/>
              </a:tabLst>
            </a:pPr>
            <a:r>
              <a:rPr lang="en-US" altLang="zh-CN" sz="1202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razvijati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sposobnost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tumačenja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društveno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-geografskih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pojava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procesa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mjesnoj,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nacionalnoj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</a:p>
          <a:p>
            <a:pPr>
              <a:lnSpc>
                <a:spcPts val="1100"/>
              </a:lnSpc>
              <a:tabLst>
                <a:tab pos="38100" algn="l"/>
                <a:tab pos="139700" algn="l"/>
                <a:tab pos="381000" algn="l"/>
                <a:tab pos="16510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svjetskoj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razini,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sposobnost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prikupljanja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analiziranja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podataka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umijeća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svih</a:t>
            </a:r>
          </a:p>
          <a:p>
            <a:pPr>
              <a:lnSpc>
                <a:spcPts val="1100"/>
              </a:lnSpc>
              <a:tabLst>
                <a:tab pos="38100" algn="l"/>
                <a:tab pos="139700" algn="l"/>
                <a:tab pos="381000" algn="l"/>
                <a:tab pos="16510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raspoloživih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izvora,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spremnost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cjeloživotno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motiviranje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istraživački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rad.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8100" algn="l"/>
                <a:tab pos="139700" algn="l"/>
                <a:tab pos="381000" algn="l"/>
                <a:tab pos="16510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Pripremanje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školsko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županijsko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natjecanje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geografije,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prezentacija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plakata</a:t>
            </a:r>
          </a:p>
          <a:p>
            <a:pPr>
              <a:lnSpc>
                <a:spcPts val="1400"/>
              </a:lnSpc>
              <a:tabLst>
                <a:tab pos="38100" algn="l"/>
                <a:tab pos="139700" algn="l"/>
                <a:tab pos="381000" algn="l"/>
                <a:tab pos="16510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korištenje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redovnoj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nastavi,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praćenje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aktualnih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društvenih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događanja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obilježavanje</a:t>
            </a:r>
          </a:p>
          <a:p>
            <a:pPr>
              <a:lnSpc>
                <a:spcPts val="1400"/>
              </a:lnSpc>
              <a:tabLst>
                <a:tab pos="38100" algn="l"/>
                <a:tab pos="139700" algn="l"/>
                <a:tab pos="381000" algn="l"/>
                <a:tab pos="16510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važnih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datuma.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8100" algn="l"/>
                <a:tab pos="139700" algn="l"/>
                <a:tab pos="381000" algn="l"/>
                <a:tab pos="16510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Arbanas,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prof.,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učenici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2743200" y="490331"/>
            <a:ext cx="36567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GEOGRAFIJA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3"/>
    </mc:Choice>
    <mc:Fallback xmlns="">
      <p:transition spd="slow" advTm="295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2000" b="1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        </a:t>
            </a:r>
            <a:r>
              <a:rPr lang="hr-H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►POVIJEST  5. – 8. r.</a:t>
            </a:r>
            <a:endParaRPr lang="hr-HR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692275" y="476250"/>
            <a:ext cx="7451725" cy="1584325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x-none" sz="1200" dirty="0" smtClean="0"/>
              <a:t>Dodatna  nastava  -  povijest 5.-8.r.</a:t>
            </a: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0" y="549275"/>
            <a:ext cx="1223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x-none" sz="1200" i="1"/>
              <a:t>CILJEVI:</a:t>
            </a:r>
            <a:endParaRPr lang="hr-HR" altLang="x-none" sz="300" i="1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0" y="2276475"/>
            <a:ext cx="1223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x-none" sz="1200" i="1"/>
              <a:t>NAMJENA:</a:t>
            </a:r>
            <a:endParaRPr lang="hr-HR" altLang="x-none" sz="300" i="1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0" y="3284538"/>
            <a:ext cx="1223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x-none" sz="1200" i="1"/>
              <a:t>NOSITELJI:</a:t>
            </a:r>
            <a:endParaRPr lang="hr-HR" altLang="x-none" sz="300" i="1"/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0" y="3789363"/>
            <a:ext cx="17637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x-none" sz="1200" i="1"/>
              <a:t>NAČIN REALIZACIJE:</a:t>
            </a:r>
            <a:endParaRPr lang="hr-HR" altLang="x-none" sz="300" i="1"/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0" y="4724400"/>
            <a:ext cx="1223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x-none" sz="1200" i="1"/>
              <a:t>VREMENIK:</a:t>
            </a:r>
            <a:endParaRPr lang="hr-HR" altLang="x-none" sz="300" i="1"/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0" y="5229225"/>
            <a:ext cx="1403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x-none" sz="1200" i="1"/>
              <a:t>TROŠKOVNIK:</a:t>
            </a:r>
            <a:endParaRPr lang="hr-HR" altLang="x-none" sz="300" i="1"/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0" y="5805488"/>
            <a:ext cx="1619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x-none" sz="1200" i="1"/>
              <a:t>VREDNOVANJE:</a:t>
            </a:r>
            <a:endParaRPr lang="hr-HR" altLang="x-none" sz="300" i="1"/>
          </a:p>
        </p:txBody>
      </p:sp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1692275" y="2205038"/>
            <a:ext cx="62642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x-none" sz="1200"/>
              <a:t>Proširivanje  gradiva redovne nastave te pripremanje  učenika za natjecanje. 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1692275" y="3213100"/>
            <a:ext cx="7451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x-none" sz="1200"/>
              <a:t>Predmetni  nastavnik  i  učenici   od  5.  do 8. r. </a:t>
            </a:r>
          </a:p>
        </p:txBody>
      </p:sp>
      <p:sp>
        <p:nvSpPr>
          <p:cNvPr id="3085" name="Rectangle 16"/>
          <p:cNvSpPr>
            <a:spLocks noChangeArrowheads="1"/>
          </p:cNvSpPr>
          <p:nvPr/>
        </p:nvSpPr>
        <p:spPr bwMode="auto">
          <a:xfrm>
            <a:off x="1692275" y="3789363"/>
            <a:ext cx="7451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x-none" sz="1200"/>
              <a:t>učionica </a:t>
            </a:r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1692275" y="4652963"/>
            <a:ext cx="7451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x-none" sz="1200"/>
              <a:t>Tijekom  školske  godine  …</a:t>
            </a:r>
          </a:p>
        </p:txBody>
      </p:sp>
      <p:sp>
        <p:nvSpPr>
          <p:cNvPr id="3087" name="Rectangle 18"/>
          <p:cNvSpPr>
            <a:spLocks noChangeArrowheads="1"/>
          </p:cNvSpPr>
          <p:nvPr/>
        </p:nvSpPr>
        <p:spPr bwMode="auto">
          <a:xfrm>
            <a:off x="1692275" y="5229225"/>
            <a:ext cx="7451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sr-Latn-CS" altLang="x-none" sz="1200"/>
          </a:p>
        </p:txBody>
      </p:sp>
      <p:sp>
        <p:nvSpPr>
          <p:cNvPr id="3088" name="Rectangle 19"/>
          <p:cNvSpPr>
            <a:spLocks noChangeArrowheads="1"/>
          </p:cNvSpPr>
          <p:nvPr/>
        </p:nvSpPr>
        <p:spPr bwMode="auto">
          <a:xfrm>
            <a:off x="1692275" y="5805488"/>
            <a:ext cx="74517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x-none" sz="1200"/>
              <a:t> postignuća na natjecanjima , izrada prezentacija , pisanje  referata..</a:t>
            </a:r>
          </a:p>
        </p:txBody>
      </p:sp>
    </p:spTree>
    <p:extLst>
      <p:ext uri="{BB962C8B-B14F-4D97-AF65-F5344CB8AC3E}">
        <p14:creationId xmlns:p14="http://schemas.microsoft.com/office/powerpoint/2010/main" val="2618563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567587"/>
            <a:ext cx="1092200" cy="229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8100" algn="l"/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CILJEVI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38100" algn="l"/>
                <a:tab pos="101600" algn="l"/>
              </a:tabLst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8100" algn="l"/>
                <a:tab pos="1016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44500" y="4826000"/>
            <a:ext cx="1333500" cy="125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VREMENIK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68300" y="4343400"/>
            <a:ext cx="5778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planu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programu,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tjedno.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19300" y="4902200"/>
            <a:ext cx="6595523" cy="12388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63500" algn="l"/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./1</a:t>
            </a:r>
            <a:r>
              <a:rPr lang="hr-HR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9. Potrošni materijal, cca. 1000 kn</a:t>
            </a:r>
            <a:endParaRPr lang="en-US" altLang="zh-CN" sz="1200" dirty="0" smtClean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lvl="0">
              <a:lnSpc>
                <a:spcPts val="1200"/>
              </a:lnSpc>
              <a:tabLst>
                <a:tab pos="63500" algn="l"/>
                <a:tab pos="139700" algn="l"/>
              </a:tabLst>
            </a:pPr>
            <a:r>
              <a:rPr lang="en-US" altLang="zh-CN" dirty="0" smtClean="0"/>
              <a:t>		</a:t>
            </a:r>
            <a:r>
              <a:rPr lang="hr-HR" altLang="zh-CN" sz="1200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Potrošni materijal, cca. 1000 kn</a:t>
            </a:r>
            <a:endParaRPr lang="en-US" altLang="zh-CN" sz="1200" dirty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2300"/>
              </a:lnSpc>
              <a:tabLst>
                <a:tab pos="63500" algn="l"/>
                <a:tab pos="139700" algn="l"/>
              </a:tabLst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63500" algn="l"/>
                <a:tab pos="139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Školsko,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općinsko,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županijsko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državno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natjecanje.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Usmena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pismena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provjera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postignuća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nastavi.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6000" y="1460500"/>
            <a:ext cx="6553200" cy="277768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38100" algn="l"/>
                <a:tab pos="63500" algn="l"/>
                <a:tab pos="21336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učenicima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pokazuju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napredno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znanje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žele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saznati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više.Produbljivanje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znanja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kemije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kroz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rješavanje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zadataka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kreativnog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kritičkog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mišljenja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natjecateljskog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duha.</a:t>
            </a: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700"/>
              </a:lnSpc>
              <a:tabLst>
                <a:tab pos="38100" algn="l"/>
                <a:tab pos="63500" algn="l"/>
                <a:tab pos="21336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Poticati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razreda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proširivanje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znanja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kemije.</a:t>
            </a:r>
          </a:p>
          <a:p>
            <a:pPr>
              <a:lnSpc>
                <a:spcPts val="1700"/>
              </a:lnSpc>
              <a:tabLst>
                <a:tab pos="38100" algn="l"/>
                <a:tab pos="63500" algn="l"/>
                <a:tab pos="21336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Osposobiti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učenike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rješavanje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složenijih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problema.</a:t>
            </a: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tabLst>
                <a:tab pos="38100" algn="l"/>
                <a:tab pos="63500" algn="l"/>
                <a:tab pos="2133600" algn="l"/>
              </a:tabLst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Žilić,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učitelj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kemije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657600" y="304800"/>
            <a:ext cx="21739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KEMIJA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1"/>
    </mc:Choice>
    <mc:Fallback xmlns="">
      <p:transition spd="slow" advTm="304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176212" y="1295400"/>
            <a:ext cx="8791575" cy="5386387"/>
          </a:xfrm>
          <a:custGeom>
            <a:avLst/>
            <a:gdLst>
              <a:gd name="connsiteX0" fmla="*/ 6350 w 8791575"/>
              <a:gd name="connsiteY0" fmla="*/ 6499225 h 6505575"/>
              <a:gd name="connsiteX1" fmla="*/ 8785225 w 8791575"/>
              <a:gd name="connsiteY1" fmla="*/ 6499225 h 6505575"/>
              <a:gd name="connsiteX2" fmla="*/ 8785225 w 8791575"/>
              <a:gd name="connsiteY2" fmla="*/ 6350 h 6505575"/>
              <a:gd name="connsiteX3" fmla="*/ 6350 w 8791575"/>
              <a:gd name="connsiteY3" fmla="*/ 6350 h 6505575"/>
              <a:gd name="connsiteX4" fmla="*/ 6350 w 8791575"/>
              <a:gd name="connsiteY4" fmla="*/ 6499225 h 6505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791575" h="6505575">
                <a:moveTo>
                  <a:pt x="6350" y="6499225"/>
                </a:moveTo>
                <a:lnTo>
                  <a:pt x="8785225" y="6499225"/>
                </a:lnTo>
                <a:lnTo>
                  <a:pt x="8785225" y="6350"/>
                </a:lnTo>
                <a:lnTo>
                  <a:pt x="6350" y="6350"/>
                </a:lnTo>
                <a:lnTo>
                  <a:pt x="6350" y="64992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zh-CN" dirty="0" smtClean="0"/>
              <a:t>f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866900"/>
            <a:ext cx="1016000" cy="195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5400" algn="l"/>
              </a:tabLst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CILJEVI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5400" algn="l"/>
              </a:tabLst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4800" y="4229100"/>
            <a:ext cx="18161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374900" y="4229100"/>
            <a:ext cx="5334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Nastava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učionici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fizike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korištenje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tiskanih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materijala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pribora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praktične</a:t>
            </a:r>
          </a:p>
          <a:p>
            <a:pPr>
              <a:lnSpc>
                <a:spcPts val="17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radove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fizike.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574800" y="1295400"/>
            <a:ext cx="7000010" cy="259814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298700" algn="l"/>
              </a:tabLst>
            </a:pPr>
            <a:r>
              <a:rPr lang="en-US" altLang="zh-CN" dirty="0" smtClean="0"/>
              <a:t>	</a:t>
            </a:r>
          </a:p>
          <a:p>
            <a:pPr>
              <a:lnSpc>
                <a:spcPts val="2100"/>
              </a:lnSpc>
              <a:tabLst>
                <a:tab pos="22987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Produljivanje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znanja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fizike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kroz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rješavanje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zadataka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problemskih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zadataka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7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8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razreda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Razvijanje</a:t>
            </a:r>
          </a:p>
          <a:p>
            <a:pPr>
              <a:lnSpc>
                <a:spcPts val="1200"/>
              </a:lnSpc>
              <a:tabLst>
                <a:tab pos="22987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natjecateljskog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duha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maštovitost,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sposobnost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kreativnog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kritičkog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mišljenja,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grafičkog</a:t>
            </a:r>
          </a:p>
          <a:p>
            <a:pPr>
              <a:lnSpc>
                <a:spcPts val="1200"/>
              </a:lnSpc>
              <a:tabLst>
                <a:tab pos="2298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komuniciranja.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Usvajanje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prihvaćanje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znanstvenog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načina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mišljenja,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osjećaj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zadovoljstva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</a:p>
          <a:p>
            <a:pPr>
              <a:lnSpc>
                <a:spcPts val="1200"/>
              </a:lnSpc>
              <a:tabLst>
                <a:tab pos="2298700" algn="l"/>
              </a:tabLst>
            </a:pP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komunikaciji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radu.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Razvijati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postupnost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temeljitost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učenju,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stvarati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pozitivan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odnos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grupi,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poticati</a:t>
            </a:r>
          </a:p>
          <a:p>
            <a:pPr>
              <a:lnSpc>
                <a:spcPts val="1200"/>
              </a:lnSpc>
              <a:tabLst>
                <a:tab pos="2298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znatiželju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doživljaj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zadovoljstva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Usvojiti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vještinu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izlaganja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mišljenja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Izgrađivati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znanstveni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jezik</a:t>
            </a:r>
          </a:p>
          <a:p>
            <a:pPr>
              <a:lnSpc>
                <a:spcPts val="1200"/>
              </a:lnSpc>
              <a:tabLst>
                <a:tab pos="2298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fizike.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2298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natjecanje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fizike.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298700" algn="l"/>
              </a:tabLst>
            </a:pPr>
            <a:r>
              <a:rPr lang="hr-HR" altLang="zh-CN" sz="1200" dirty="0" smtClean="0">
                <a:solidFill>
                  <a:srgbClr val="000000"/>
                </a:solidFill>
                <a:latin typeface="Corbel" pitchFamily="18" charset="0"/>
                <a:cs typeface="Times New Roman" pitchFamily="18" charset="0"/>
              </a:rPr>
              <a:t>Domagoj Barešić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prof.,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učenici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92100" y="5118100"/>
            <a:ext cx="1270000" cy="135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VREMENIK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VREDNOVANJE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574800" y="5143500"/>
            <a:ext cx="6426503" cy="14183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76200" algn="l"/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Jedan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tjedno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./1</a:t>
            </a:r>
            <a:r>
              <a:rPr lang="hr-HR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76200" algn="l"/>
                <a:tab pos="1270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Potrebna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nabava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pribora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koji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moraju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donijeti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natjecanja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približno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2.500,00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3.000,00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76200" algn="l"/>
                <a:tab pos="127000" algn="l"/>
              </a:tabLst>
            </a:pPr>
            <a:r>
              <a:rPr lang="en-US" altLang="zh-CN" sz="2402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Razgovorom,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usmenim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ispitivanjem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postignutim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uspjehom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natjecanju.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533400"/>
            <a:ext cx="19239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FIZIKA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"/>
    </mc:Choice>
    <mc:Fallback xmlns="">
      <p:transition spd="slow" advTm="302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79600"/>
            <a:ext cx="990600" cy="215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CILJEVI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63500" algn="l"/>
              </a:tabLst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4368800"/>
            <a:ext cx="18161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0" y="4343400"/>
            <a:ext cx="4918013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Jednom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puta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tjedno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biologije,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povremeno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terenska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nastava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333500" y="1917700"/>
            <a:ext cx="4475584" cy="21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77800" algn="l"/>
                <a:tab pos="266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Proširivanje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produbljivanje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znanja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biologije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razreda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tabLst>
                <a:tab pos="177800" algn="l"/>
                <a:tab pos="266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interesa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biologiju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proučavanje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živih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bića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tabLst>
                <a:tab pos="177800" algn="l"/>
                <a:tab pos="266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znanja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svakodnevnom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životu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tabLst>
                <a:tab pos="177800" algn="l"/>
                <a:tab pos="266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Školsko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natjecanje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biologije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zanimanja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prirodu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prirodne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predmete</a:t>
            </a:r>
          </a:p>
          <a:p>
            <a:pPr>
              <a:lnSpc>
                <a:spcPts val="17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202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Potican</a:t>
            </a:r>
            <a:r>
              <a:rPr lang="hr-HR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interesa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dodatnu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literaturu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asopise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vezane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biologiju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Uĉenici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razreda,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iteljica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biologije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651000" y="5219700"/>
            <a:ext cx="4158190" cy="13029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76200" algn="l"/>
                <a:tab pos="1524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listopada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svibnja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(35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sati)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0"/>
              </a:lnSpc>
              <a:tabLst>
                <a:tab pos="76200" algn="l"/>
                <a:tab pos="152400" algn="l"/>
              </a:tabLst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Pribor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mikroskopiranje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prakti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radove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kn)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0"/>
              </a:lnSpc>
              <a:tabLst>
                <a:tab pos="76200" algn="l"/>
                <a:tab pos="152400" algn="l"/>
              </a:tabLst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Rješavanje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testova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natjecanja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biologije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samovrednovanje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04800" y="5257800"/>
            <a:ext cx="13335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VREMENIK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609600"/>
            <a:ext cx="31021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BIOLOGIJA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1"/>
    </mc:Choice>
    <mc:Fallback xmlns="">
      <p:transition spd="slow" advTm="30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66012"/>
              </p:ext>
            </p:extLst>
          </p:nvPr>
        </p:nvGraphicFramePr>
        <p:xfrm>
          <a:off x="685800" y="315910"/>
          <a:ext cx="7391400" cy="635952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451544"/>
                <a:gridCol w="3939856"/>
              </a:tblGrid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enika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6</a:t>
                      </a:r>
                      <a:r>
                        <a:rPr lang="hr-HR" sz="600" dirty="0" smtClean="0">
                          <a:effectLst/>
                        </a:rPr>
                        <a:t>27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enika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razrednoj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nastavi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32</a:t>
                      </a:r>
                      <a:r>
                        <a:rPr lang="hr-HR" sz="600" dirty="0" smtClean="0">
                          <a:effectLst/>
                        </a:rPr>
                        <a:t>8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enika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predmetnoj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nastavi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29</a:t>
                      </a:r>
                      <a:r>
                        <a:rPr lang="hr-HR" sz="600" dirty="0" smtClean="0">
                          <a:effectLst/>
                        </a:rPr>
                        <a:t>9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enika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s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teškoćama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razvoju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3</a:t>
                      </a:r>
                      <a:r>
                        <a:rPr lang="hr-HR" sz="600" dirty="0" smtClean="0">
                          <a:effectLst/>
                        </a:rPr>
                        <a:t>6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enika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produ</a:t>
                      </a:r>
                      <a:r>
                        <a:rPr lang="hr-HR" sz="600" dirty="0" smtClean="0">
                          <a:effectLst/>
                        </a:rPr>
                        <a:t>ž</a:t>
                      </a:r>
                      <a:r>
                        <a:rPr lang="en-US" sz="600" dirty="0" err="1" smtClean="0">
                          <a:effectLst/>
                        </a:rPr>
                        <a:t>enom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boravku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6</a:t>
                      </a:r>
                      <a:r>
                        <a:rPr lang="hr-HR" sz="600" dirty="0" smtClean="0">
                          <a:effectLst/>
                        </a:rPr>
                        <a:t>9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enika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putnika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Ukupan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razrednih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odjela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2</a:t>
                      </a:r>
                      <a:r>
                        <a:rPr lang="hr-HR" sz="600" dirty="0" smtClean="0">
                          <a:effectLst/>
                        </a:rPr>
                        <a:t>9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razrednih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odjela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mati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noj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školi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2</a:t>
                      </a:r>
                      <a:r>
                        <a:rPr lang="hr-HR" sz="600" dirty="0" smtClean="0">
                          <a:effectLst/>
                        </a:rPr>
                        <a:t>5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razrednih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odjela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podru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noj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školi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4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razrednih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odjela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RN-a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16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razrednih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odjela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PN-a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1</a:t>
                      </a:r>
                      <a:r>
                        <a:rPr lang="hr-HR" sz="600" dirty="0" smtClean="0">
                          <a:effectLst/>
                        </a:rPr>
                        <a:t>3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smjena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1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mati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smtClean="0">
                          <a:effectLst/>
                        </a:rPr>
                        <a:t>noj,2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podru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noj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školi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Po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etak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i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završetak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svake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smjene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8:00-13:55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i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8:00-13:00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i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14:00-18:00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radnika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7</a:t>
                      </a:r>
                      <a:r>
                        <a:rPr lang="hr-HR" sz="600" dirty="0" smtClean="0">
                          <a:effectLst/>
                        </a:rPr>
                        <a:t>5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itelja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predmetne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nastave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3</a:t>
                      </a:r>
                      <a:r>
                        <a:rPr lang="hr-HR" sz="600" dirty="0" smtClean="0">
                          <a:effectLst/>
                        </a:rPr>
                        <a:t>1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itelja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razredne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nastave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16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itelja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produ</a:t>
                      </a:r>
                      <a:r>
                        <a:rPr lang="hr-HR" sz="600" dirty="0" smtClean="0">
                          <a:effectLst/>
                        </a:rPr>
                        <a:t>ž</a:t>
                      </a:r>
                      <a:r>
                        <a:rPr lang="en-US" sz="600" dirty="0" err="1" smtClean="0">
                          <a:effectLst/>
                        </a:rPr>
                        <a:t>enom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boravku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3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stru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nih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suradnika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4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ostalih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radnika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nestru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nih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itelja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6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pripravnika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6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mentora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i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savjetnika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9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voditelja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ŢSV-a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6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ra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unala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uš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koli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specijaliziranih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ionica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6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općih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ionica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24</a:t>
                      </a:r>
                      <a:r>
                        <a:rPr lang="hr-HR" sz="600" dirty="0" smtClean="0">
                          <a:effectLst/>
                        </a:rPr>
                        <a:t>  u </a:t>
                      </a:r>
                      <a:r>
                        <a:rPr lang="en-US" sz="600" dirty="0" err="1" smtClean="0">
                          <a:effectLst/>
                        </a:rPr>
                        <a:t>mati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noj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školi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i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3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podru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noj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školi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športskih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dvorana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1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Broj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športskih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igrališta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2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mati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noj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školi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i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1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u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podru</a:t>
                      </a:r>
                      <a:r>
                        <a:rPr lang="hr-HR" sz="600" dirty="0" smtClean="0">
                          <a:effectLst/>
                        </a:rPr>
                        <a:t>č</a:t>
                      </a:r>
                      <a:r>
                        <a:rPr lang="en-US" sz="600" dirty="0" err="1" smtClean="0">
                          <a:effectLst/>
                        </a:rPr>
                        <a:t>noj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školi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Školska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knji</a:t>
                      </a:r>
                      <a:r>
                        <a:rPr lang="hr-HR" sz="600" dirty="0" smtClean="0">
                          <a:effectLst/>
                        </a:rPr>
                        <a:t>ž</a:t>
                      </a:r>
                      <a:r>
                        <a:rPr lang="en-US" sz="600" dirty="0" err="1" smtClean="0">
                          <a:effectLst/>
                        </a:rPr>
                        <a:t>nica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1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  <a:tr h="2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 err="1" smtClean="0">
                          <a:effectLst/>
                        </a:rPr>
                        <a:t>Školska</a:t>
                      </a:r>
                      <a:r>
                        <a:rPr lang="hr-HR" sz="600" dirty="0" smtClean="0">
                          <a:effectLst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</a:rPr>
                        <a:t>kuhinja</a:t>
                      </a:r>
                      <a:r>
                        <a:rPr lang="en-US" sz="600" dirty="0">
                          <a:effectLst/>
                        </a:rPr>
                        <a:t>: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1</a:t>
                      </a:r>
                      <a:endParaRPr lang="hr-H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4" marR="49294" marT="24647" marB="24647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09144" y="1455800"/>
            <a:ext cx="11249500" cy="58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"/>
    </mc:Choice>
    <mc:Fallback xmlns="">
      <p:transition spd="slow" advTm="208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1206500"/>
            <a:ext cx="1038746" cy="18158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CILJEVI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" y="3200400"/>
            <a:ext cx="18161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3599" y="3657600"/>
            <a:ext cx="977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2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VREMENIK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70100" y="3174204"/>
            <a:ext cx="3035300" cy="2308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Različiti oblici i metode rada.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31900" y="3657600"/>
            <a:ext cx="2915060" cy="22570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hr-HR" altLang="zh-CN" sz="1200" dirty="0" smtClean="0">
                <a:solidFill>
                  <a:srgbClr val="000000"/>
                </a:solidFill>
                <a:latin typeface="+mj-lt"/>
                <a:cs typeface="Verdana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8900" y="4025900"/>
            <a:ext cx="13335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TROŠKOVNIK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549400" y="3987800"/>
            <a:ext cx="2293192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016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Papir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toner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fotokopiranje.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00"/>
              </a:lnSpc>
              <a:tabLst>
                <a:tab pos="101600" algn="l"/>
              </a:tabLst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Praćenje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postignuća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enika</a:t>
            </a:r>
            <a:r>
              <a:rPr lang="hr-HR" altLang="zh-CN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091979" y="559401"/>
            <a:ext cx="5931111" cy="25006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139700" algn="l"/>
                <a:tab pos="2362200" algn="l"/>
              </a:tabLst>
            </a:pPr>
            <a:r>
              <a:rPr lang="en-US" altLang="zh-CN" dirty="0" smtClean="0"/>
              <a:t>		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39700" algn="l"/>
                <a:tab pos="2362200" algn="l"/>
              </a:tabLst>
            </a:pPr>
            <a:r>
              <a:rPr lang="hr-HR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Uvježbavanje </a:t>
            </a:r>
            <a:r>
              <a:rPr lang="hr-HR" sz="1200" dirty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i usvajanje gradiva koje učenici nisu usvojili na redovnoj nastavi.</a:t>
            </a:r>
          </a:p>
          <a:p>
            <a:pPr>
              <a:lnSpc>
                <a:spcPts val="2200"/>
              </a:lnSpc>
              <a:tabLst>
                <a:tab pos="139700" algn="l"/>
                <a:tab pos="23622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dodatnih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jezi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nih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vještina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sposobnosti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usmene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pisane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komunikacije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engleskom</a:t>
            </a:r>
          </a:p>
          <a:p>
            <a:pPr>
              <a:lnSpc>
                <a:spcPts val="1200"/>
              </a:lnSpc>
              <a:tabLst>
                <a:tab pos="139700" algn="l"/>
                <a:tab pos="23622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jezika.</a:t>
            </a:r>
          </a:p>
          <a:p>
            <a:pPr>
              <a:lnSpc>
                <a:spcPts val="1000"/>
              </a:lnSpc>
            </a:pPr>
            <a:endParaRPr lang="hr-HR" altLang="zh-CN" sz="1200" dirty="0" smtClean="0">
              <a:latin typeface="Times New Roman" pitchFamily="18" charset="0"/>
              <a:ea typeface="Adobe Fangsong Std R" pitchFamily="18" charset="-128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ea typeface="Adobe Fangsong Std R" pitchFamily="18" charset="-128"/>
              <a:cs typeface="Times New Roman" pitchFamily="18" charset="0"/>
            </a:endParaRPr>
          </a:p>
          <a:p>
            <a:r>
              <a:rPr lang="pl-PL" sz="1200" dirty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Učenici od  1. do 8. razreda</a:t>
            </a:r>
          </a:p>
          <a:p>
            <a:pPr>
              <a:lnSpc>
                <a:spcPts val="1000"/>
              </a:lnSpc>
            </a:pPr>
            <a:endParaRPr lang="hr-HR" altLang="zh-CN" sz="1200" dirty="0" smtClean="0">
              <a:latin typeface="Times New Roman" pitchFamily="18" charset="0"/>
              <a:ea typeface="Adobe Fangsong Std R" pitchFamily="18" charset="-128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hr-HR" altLang="zh-CN" sz="1200" dirty="0">
              <a:latin typeface="Times New Roman" pitchFamily="18" charset="0"/>
              <a:ea typeface="Adobe Fangsong Std R" pitchFamily="18" charset="-128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ea typeface="Adobe Fangsong Std R" pitchFamily="18" charset="-128"/>
              <a:cs typeface="Times New Roman" pitchFamily="18" charset="0"/>
            </a:endParaRPr>
          </a:p>
          <a:p>
            <a:pPr>
              <a:lnSpc>
                <a:spcPts val="2200"/>
              </a:lnSpc>
              <a:tabLst>
                <a:tab pos="139700" algn="l"/>
                <a:tab pos="2362200" algn="l"/>
              </a:tabLst>
            </a:pP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itelj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engleskog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jezika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(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prema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zadu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enjima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šk.god.</a:t>
            </a:r>
            <a:r>
              <a:rPr lang="en-US" altLang="zh-CN" sz="1200" dirty="0" smtClean="0"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./201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.)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1905000" y="195431"/>
            <a:ext cx="44839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ENGLESKI JEZIK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5"/>
    </mc:Choice>
    <mc:Fallback xmlns="">
      <p:transition spd="slow" advTm="2975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0" y="2222500"/>
            <a:ext cx="6633226" cy="135421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Proširivanje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znanja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natjecateljskog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duha.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Poticanje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toleranciju,zajedništvo,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spremnost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prihvaćanja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sebe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drugih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njihovoj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osobnosti.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/>
            </a:pP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petog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osmog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Vjerouĉitelji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7587762" y="4025900"/>
            <a:ext cx="609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interesa,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28800" y="4914900"/>
            <a:ext cx="5727530" cy="15722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Olimpijade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Troškovi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papira,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kemijskih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olovki,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cd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Samovrednovanje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usmeno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pismeno;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usobno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vrednovanje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endParaRPr lang="en-US" altLang="zh-CN" sz="1104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31800" y="2222500"/>
            <a:ext cx="9906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CILJEVI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31800" y="4025900"/>
            <a:ext cx="8026400" cy="61042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295400" algn="l"/>
                <a:tab pos="1981200" algn="l"/>
              </a:tabLst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Sustavno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praćenje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bilje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zapa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anja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enikovih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postignuća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uspjeha,</a:t>
            </a:r>
          </a:p>
          <a:p>
            <a:pPr>
              <a:lnSpc>
                <a:spcPts val="900"/>
              </a:lnSpc>
              <a:tabLst>
                <a:tab pos="1295400" algn="l"/>
                <a:tab pos="1981200" algn="l"/>
              </a:tabLst>
            </a:pPr>
            <a:r>
              <a:rPr lang="en-US" altLang="zh-CN" dirty="0" smtClean="0"/>
              <a:t>	</a:t>
            </a:r>
            <a:r>
              <a:rPr lang="hr-HR" altLang="zh-CN" dirty="0" smtClean="0"/>
              <a:t>              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motivacija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sposobnosti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ostvarivanju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dodatnih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sadr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vjeronauka.</a:t>
            </a:r>
          </a:p>
          <a:p>
            <a:pPr>
              <a:lnSpc>
                <a:spcPts val="1900"/>
              </a:lnSpc>
              <a:tabLst>
                <a:tab pos="1295400" algn="l"/>
                <a:tab pos="1981200" algn="l"/>
              </a:tabLst>
            </a:pPr>
            <a:r>
              <a:rPr lang="en-US" altLang="zh-CN" dirty="0" smtClean="0"/>
              <a:t>		</a:t>
            </a:r>
            <a:r>
              <a:rPr lang="hr-HR" altLang="zh-CN" dirty="0" smtClean="0"/>
              <a:t>  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Individualni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rad;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predavanje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vjerou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iteljice</a:t>
            </a:r>
            <a:endParaRPr lang="en-US" altLang="zh-CN" sz="1104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31800" y="5054600"/>
            <a:ext cx="1333500" cy="151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VREMENIK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200" b="1" i="1" dirty="0" smtClean="0">
                <a:solidFill>
                  <a:srgbClr val="00B050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851452" y="475158"/>
            <a:ext cx="77102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VJERONAUČNA OLIMPIJADA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7"/>
    </mc:Choice>
    <mc:Fallback xmlns="">
      <p:transition spd="slow" advTm="3027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DOPUNSKA NASTAVA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HRVATSKI JEZIK</a:t>
            </a:r>
          </a:p>
          <a:p>
            <a:r>
              <a:rPr lang="hr-HR" dirty="0" smtClean="0"/>
              <a:t>KEMIJA </a:t>
            </a:r>
          </a:p>
          <a:p>
            <a:r>
              <a:rPr lang="hr-HR" dirty="0" smtClean="0"/>
              <a:t>ENGLESKI JEZIK</a:t>
            </a:r>
          </a:p>
          <a:p>
            <a:r>
              <a:rPr lang="hr-HR" dirty="0" smtClean="0"/>
              <a:t>MATEMATIKA</a:t>
            </a:r>
          </a:p>
          <a:p>
            <a:r>
              <a:rPr lang="hr-HR" dirty="0" smtClean="0"/>
              <a:t>FIZIKA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1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2"/>
    </mc:Choice>
    <mc:Fallback xmlns="">
      <p:transition spd="slow" advTm="2082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512511" cy="1143000"/>
          </a:xfrm>
        </p:spPr>
        <p:txBody>
          <a:bodyPr/>
          <a:lstStyle/>
          <a:p>
            <a:r>
              <a:rPr lang="hr-HR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MATEMATIKA(1. – 4.)</a:t>
            </a:r>
            <a:r>
              <a:rPr lang="hr-HR" dirty="0">
                <a:solidFill>
                  <a:prstClr val="black"/>
                </a:solidFill>
              </a:rPr>
              <a:t/>
            </a:r>
            <a:br>
              <a:rPr lang="hr-HR" dirty="0">
                <a:solidFill>
                  <a:prstClr val="black"/>
                </a:solidFill>
              </a:rPr>
            </a:b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036510" cy="454152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en-US" sz="12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hr-HR" altLang="en-US" sz="1200" b="1" kern="0" dirty="0" smtClean="0">
                <a:solidFill>
                  <a:srgbClr val="000000"/>
                </a:solidFill>
                <a:latin typeface="Arial"/>
              </a:rPr>
              <a:t>CILJEVI</a:t>
            </a:r>
            <a:r>
              <a:rPr lang="hr-HR" altLang="en-US" sz="1200" b="1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hr-HR" altLang="en-US" sz="1200" kern="0" dirty="0" smtClean="0">
                <a:solidFill>
                  <a:srgbClr val="000000"/>
                </a:solidFill>
                <a:latin typeface="Arial"/>
              </a:rPr>
              <a:t>Pružiti </a:t>
            </a:r>
            <a:r>
              <a:rPr lang="hr-HR" altLang="en-US" sz="1200" kern="0" dirty="0">
                <a:solidFill>
                  <a:srgbClr val="000000"/>
                </a:solidFill>
                <a:latin typeface="Arial"/>
              </a:rPr>
              <a:t>pomoć učeniku i/ili učenicima koji nisu u mogućnosti redovitu nastavu pratiti na očekivanoj razini </a:t>
            </a:r>
            <a:r>
              <a:rPr lang="hr-HR" altLang="en-US" sz="1200" kern="0" dirty="0" smtClean="0">
                <a:solidFill>
                  <a:srgbClr val="000000"/>
                </a:solidFill>
                <a:latin typeface="Arial"/>
              </a:rPr>
              <a:t>ili im </a:t>
            </a:r>
            <a:r>
              <a:rPr lang="hr-HR" altLang="en-US" sz="1200" kern="0" dirty="0">
                <a:solidFill>
                  <a:srgbClr val="000000"/>
                </a:solidFill>
                <a:latin typeface="Arial"/>
              </a:rPr>
              <a:t>je potrebna pomoć u savladavanju programa, razvijati pozitivan stav prema matematici kao </a:t>
            </a:r>
            <a:r>
              <a:rPr lang="hr-HR" altLang="en-US" sz="1200" kern="0" dirty="0" smtClean="0">
                <a:solidFill>
                  <a:srgbClr val="000000"/>
                </a:solidFill>
                <a:latin typeface="Arial"/>
              </a:rPr>
              <a:t>znanstvenom </a:t>
            </a:r>
            <a:r>
              <a:rPr lang="hr-HR" altLang="en-US" sz="1200" kern="0" dirty="0">
                <a:solidFill>
                  <a:srgbClr val="000000"/>
                </a:solidFill>
                <a:latin typeface="Arial"/>
              </a:rPr>
              <a:t>području, razvijati samopouzdanje u vlastite matematičke sposobnosti i razvoj </a:t>
            </a:r>
            <a:r>
              <a:rPr lang="hr-HR" altLang="en-US" sz="1200" kern="0" dirty="0" smtClean="0">
                <a:solidFill>
                  <a:srgbClr val="000000"/>
                </a:solidFill>
                <a:latin typeface="Arial"/>
              </a:rPr>
              <a:t>odgovornosti </a:t>
            </a:r>
            <a:r>
              <a:rPr lang="hr-HR" altLang="en-US" sz="1200" kern="0" dirty="0">
                <a:solidFill>
                  <a:srgbClr val="000000"/>
                </a:solidFill>
                <a:latin typeface="Arial"/>
              </a:rPr>
              <a:t>za vlastiti uspjeh i napredak u učenju matematike, usvajanje znanja, razvijanje </a:t>
            </a:r>
            <a:r>
              <a:rPr lang="hr-HR" altLang="en-US" sz="1200" kern="0" dirty="0" smtClean="0">
                <a:solidFill>
                  <a:srgbClr val="000000"/>
                </a:solidFill>
                <a:latin typeface="Arial"/>
              </a:rPr>
              <a:t>sposobnosti </a:t>
            </a:r>
            <a:r>
              <a:rPr lang="hr-HR" altLang="en-US" sz="1200" kern="0" dirty="0">
                <a:solidFill>
                  <a:srgbClr val="000000"/>
                </a:solidFill>
                <a:latin typeface="Arial"/>
              </a:rPr>
              <a:t>i vještina iz određenih nastavnih sadržaja koje uĉenici ne prate i ne usvajaju s očekivanom </a:t>
            </a:r>
            <a:r>
              <a:rPr lang="hr-HR" altLang="en-US" sz="1200" kern="0" dirty="0" smtClean="0">
                <a:solidFill>
                  <a:srgbClr val="000000"/>
                </a:solidFill>
                <a:latin typeface="Arial"/>
              </a:rPr>
              <a:t>razinom </a:t>
            </a:r>
            <a:r>
              <a:rPr lang="hr-HR" altLang="en-US" sz="1200" kern="0" dirty="0">
                <a:solidFill>
                  <a:srgbClr val="000000"/>
                </a:solidFill>
                <a:latin typeface="Arial"/>
              </a:rPr>
              <a:t>uspjeha, osjetiti radost i zadovoljstvo napretkom u usvajanju matematičkih znanja i vještina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altLang="en-US" sz="12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altLang="en-US" sz="1200" kern="0" dirty="0">
              <a:solidFill>
                <a:srgbClr val="000000"/>
              </a:solidFill>
              <a:latin typeface="Arial"/>
            </a:endParaRPr>
          </a:p>
          <a:p>
            <a:r>
              <a:rPr lang="hr-HR" sz="1200" b="1" dirty="0"/>
              <a:t>NAMJENA:  </a:t>
            </a:r>
            <a:r>
              <a:rPr lang="hr-HR" sz="1200" dirty="0"/>
              <a:t>Učenici će poticati vještinu pisanja, čitanja i uspoređivanja brojeva, usvojena matematička znanja znati primjenjivati u svakodnevnom životu, poticati sposobnosti i vještine rješavanja osnovnih matematičkih problema potrebnih za nastavak školovanja, poticati sposobnost za samostalni rad, odgovornost za rad, točnost, urednost, sustavnost, preciznost i konciznost u pisanom i </a:t>
            </a:r>
            <a:r>
              <a:rPr lang="hr-HR" sz="1200" dirty="0" smtClean="0"/>
              <a:t>usmenom</a:t>
            </a:r>
          </a:p>
          <a:p>
            <a:r>
              <a:rPr lang="hr-HR" sz="1200" b="1" dirty="0" smtClean="0"/>
              <a:t>NOSITELJI:  </a:t>
            </a:r>
            <a:r>
              <a:rPr lang="en-US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iteljice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razredne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endParaRPr lang="en-US" altLang="zh-CN" sz="1200" dirty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r>
              <a:rPr lang="hr-HR" sz="1200" b="1" dirty="0"/>
              <a:t>NAČIN REALIZACIJE: </a:t>
            </a:r>
            <a:r>
              <a:rPr lang="hr-HR" sz="1200" dirty="0"/>
              <a:t>Ovaj rad izvodit će se kao individualni ili rad u manjim skupinama učenika nakon redovite nastave kroz sadržaje dopunske nastave matematike</a:t>
            </a:r>
          </a:p>
          <a:p>
            <a:endParaRPr lang="hr-HR" sz="1200" dirty="0"/>
          </a:p>
          <a:p>
            <a:r>
              <a:rPr lang="hr-HR" sz="1200" b="1" dirty="0"/>
              <a:t>VREMENIK:</a:t>
            </a:r>
            <a:r>
              <a:rPr lang="hr-HR" sz="1200" dirty="0"/>
              <a:t> Kontinuirano tijekom školske godine 2018./2019. </a:t>
            </a:r>
          </a:p>
          <a:p>
            <a:r>
              <a:rPr lang="hr-HR" sz="1200" b="1" dirty="0" smtClean="0"/>
              <a:t>TROŠKOVNIK: </a:t>
            </a:r>
            <a:r>
              <a:rPr lang="hr-HR" sz="1200" dirty="0" smtClean="0"/>
              <a:t>cca 500kn</a:t>
            </a:r>
          </a:p>
          <a:p>
            <a:r>
              <a:rPr lang="hr-HR" sz="1200" b="1" dirty="0"/>
              <a:t>VREDNOVANJE: </a:t>
            </a:r>
            <a:r>
              <a:rPr lang="hr-HR" sz="1200" dirty="0"/>
              <a:t>Individualan rad učenika, provjerom kroz pisane radove, kontinuiranim praćenjem napretka učenika u odnosu na početno stanje, primjena usvojenog znanja u redovnoj nastavi i svakodnevnom životu</a:t>
            </a:r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1573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"/>
    </mc:Choice>
    <mc:Fallback xmlns="">
      <p:transition spd="slow" advTm="2504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917700"/>
            <a:ext cx="9779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NAMJENA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31800" y="4013200"/>
            <a:ext cx="1803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31800" y="4775200"/>
            <a:ext cx="1333500" cy="125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VREMENIK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9B295F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TROŠKOVNIK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9B295F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38400" y="4038600"/>
            <a:ext cx="1500411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Vje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zadataka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90700" y="4737100"/>
            <a:ext cx="2762423" cy="13670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88900" algn="l"/>
                <a:tab pos="1524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2018./2019.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88900" algn="l"/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Potrošni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(cca.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1000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88900" algn="l"/>
                <a:tab pos="1524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Pismene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usmene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provjere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znanja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778000" y="1955800"/>
            <a:ext cx="6213945" cy="16619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5400" algn="l"/>
                <a:tab pos="508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Pomoć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slabijim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prilago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programu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ovladavanju</a:t>
            </a:r>
          </a:p>
          <a:p>
            <a:pPr>
              <a:lnSpc>
                <a:spcPts val="2300"/>
              </a:lnSpc>
              <a:tabLst>
                <a:tab pos="25400" algn="l"/>
                <a:tab pos="508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temeljnim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znanjima.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5400" algn="l"/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5.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25400" algn="l"/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Emir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Agić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prof.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Antonio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Supiĉić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prof.,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Jure Spahija mag.oec.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667000" y="190381"/>
            <a:ext cx="365568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MATEMATIKA</a:t>
            </a:r>
          </a:p>
          <a:p>
            <a:pPr lvl="0" algn="ctr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(5. – 8.)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5"/>
    </mc:Choice>
    <mc:Fallback xmlns="">
      <p:transition spd="slow" advTm="311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199638" y="381000"/>
            <a:ext cx="6512511" cy="1143000"/>
          </a:xfrm>
        </p:spPr>
        <p:txBody>
          <a:bodyPr/>
          <a:lstStyle/>
          <a:p>
            <a:r>
              <a:rPr lang="hr-HR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HRVATSKI JEZIK (1. – 4.)</a:t>
            </a:r>
            <a:r>
              <a:rPr lang="hr-HR" dirty="0">
                <a:solidFill>
                  <a:prstClr val="black"/>
                </a:solidFill>
              </a:rPr>
              <a:t/>
            </a:r>
            <a:br>
              <a:rPr lang="hr-HR" dirty="0">
                <a:solidFill>
                  <a:prstClr val="black"/>
                </a:solidFill>
              </a:rPr>
            </a:b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1199638" y="1524000"/>
            <a:ext cx="6877562" cy="4693920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hr-HR" sz="1200" b="1" dirty="0" smtClean="0">
                <a:latin typeface="Arial" pitchFamily="34" charset="0"/>
                <a:cs typeface="Arial" pitchFamily="34" charset="0"/>
              </a:rPr>
              <a:t>CILJEVI: </a:t>
            </a:r>
            <a:r>
              <a:rPr lang="hr-HR" altLang="x-none" sz="1200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snažiti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jezične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kompetencije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učenika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čitanja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pisanja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razumijevanja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pročitanog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teksta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koji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teže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svadavaju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usvajaju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nastavno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gradivo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hrvatskog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jezika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redovnim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putem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.</a:t>
            </a:r>
            <a:endParaRPr lang="hr-HR" altLang="x-none" sz="12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hr-HR" altLang="x-none" sz="1200" kern="0" dirty="0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Učenici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će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moći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čitati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hr-HR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glas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u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sebi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kraće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, a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zatim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duže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rečenice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bolje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komunicirati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materinjem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jeziku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izražavati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vlastite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misli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osjećaje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samostalno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čitati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kraće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tekstove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bolje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razumijevati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pročitano</a:t>
            </a:r>
            <a:r>
              <a:rPr lang="hr-HR" altLang="x-none" sz="1200" kern="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razvijati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samoorganizirano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učenje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odgovornost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za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rad,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točnost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urednost</a:t>
            </a:r>
            <a:r>
              <a:rPr lang="hr-HR" altLang="x-none" sz="1200" kern="0" dirty="0">
                <a:solidFill>
                  <a:srgbClr val="000000"/>
                </a:solidFill>
                <a:latin typeface="Arial"/>
              </a:rPr>
              <a:t> 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razvijati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samopouzdanje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svijest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osobnim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mogućnostima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u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pisanju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čitanju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te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govornom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pisanom</a:t>
            </a:r>
            <a:r>
              <a:rPr lang="en-US" altLang="x-none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x-none" sz="1200" kern="0" dirty="0" err="1">
                <a:solidFill>
                  <a:srgbClr val="000000"/>
                </a:solidFill>
                <a:latin typeface="Arial"/>
              </a:rPr>
              <a:t>izražavanju</a:t>
            </a:r>
            <a:r>
              <a:rPr lang="hr-HR" altLang="x-none" sz="1200" kern="0" dirty="0">
                <a:solidFill>
                  <a:srgbClr val="000000"/>
                </a:solidFill>
                <a:latin typeface="Arial"/>
              </a:rPr>
              <a:t>.</a:t>
            </a:r>
            <a:endParaRPr lang="hr-HR" altLang="en-US" sz="1200" kern="0" dirty="0">
              <a:solidFill>
                <a:srgbClr val="000000"/>
              </a:solidFill>
              <a:latin typeface="Arial"/>
            </a:endParaRPr>
          </a:p>
          <a:p>
            <a:pPr marL="45720" indent="0">
              <a:buNone/>
            </a:pPr>
            <a:r>
              <a:rPr lang="hr-HR" sz="1200" dirty="0" smtClean="0"/>
              <a:t> </a:t>
            </a:r>
            <a:endParaRPr lang="hr-HR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sz="1200" b="1" dirty="0" smtClean="0">
                <a:latin typeface="Arial" pitchFamily="34" charset="0"/>
                <a:cs typeface="Arial" pitchFamily="34" charset="0"/>
              </a:rPr>
              <a:t>NAMJENA: </a:t>
            </a:r>
            <a:r>
              <a:rPr lang="hr-HR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Pomoći učenicima u učenju i nadoknađivanju znanja, stjecanju sposobnosti, vještina i </a:t>
            </a:r>
            <a:r>
              <a:rPr lang="hr-HR" altLang="x-none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ovladavanje </a:t>
            </a:r>
            <a:r>
              <a:rPr lang="hr-HR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temeljnim znanjima kao preduvjetom uspješnosti nastavka </a:t>
            </a:r>
            <a:r>
              <a:rPr lang="hr-HR" altLang="x-none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školovanja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altLang="x-none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x-none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NOSITELJI: </a:t>
            </a:r>
            <a:r>
              <a:rPr lang="hr-HR" altLang="x-none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učitelji od 1.-4. razreda i učenici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altLang="x-none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x-none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NAČIN REALIZACIJE: </a:t>
            </a:r>
            <a:r>
              <a:rPr lang="hr-HR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ndividualizirani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pristup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učenja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koristeći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različite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metode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metoda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pisanja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metoda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govorenja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metoda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čitanja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rada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s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tekstom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metoda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pokazivanja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metoda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crtanja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jezične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igre</a:t>
            </a:r>
            <a:endParaRPr lang="hr-HR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altLang="x-none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x-none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VREMENIK: 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Kontinuirano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tijekom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školske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godine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201</a:t>
            </a:r>
            <a:r>
              <a:rPr lang="hr-HR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8.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/201</a:t>
            </a:r>
            <a:r>
              <a:rPr lang="hr-HR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hr-HR" altLang="x-none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TROŠKOVNIK: </a:t>
            </a:r>
            <a:r>
              <a:rPr lang="hr-HR" alt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Nema troškova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VREMENIK: </a:t>
            </a:r>
            <a:r>
              <a:rPr lang="hr-HR" altLang="x-none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r-HR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ndividualnim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radom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učenika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hr-HR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čitanjem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pisanjem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provjerom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kroz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pisane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radove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kontinuiranim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praćenjem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napretka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učenika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u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odnosu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početno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stanje</a:t>
            </a:r>
            <a:endParaRPr lang="hr-HR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altLang="x-none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"/>
    </mc:Choice>
    <mc:Fallback xmlns="">
      <p:transition spd="slow" advTm="3003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028700"/>
            <a:ext cx="736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CILJEVI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55600" y="2870200"/>
            <a:ext cx="977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68300" y="5435600"/>
            <a:ext cx="977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VREMENIK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9B295F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11300" y="5473700"/>
            <a:ext cx="3836371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Jedan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tjedno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447800" y="1003300"/>
            <a:ext cx="5798895" cy="9438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ovladavanje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sadr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propisani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programom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osposobljavanje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samostalan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motiviranje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redovitije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enje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pomoć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nadokna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ivanju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znanja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pozitivne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slike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sebi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enje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31800" y="2260600"/>
            <a:ext cx="7121630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016000" algn="l"/>
              </a:tabLst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NAMJENA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namijenjena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enicima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kojima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potrebna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pomoć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svladavanju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nastavnog</a:t>
            </a:r>
          </a:p>
          <a:p>
            <a:pPr>
              <a:lnSpc>
                <a:spcPts val="1200"/>
              </a:lnSpc>
              <a:tabLst>
                <a:tab pos="10160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programa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postigli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bolji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uspjeh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651000" y="2895600"/>
            <a:ext cx="6722097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hrvatskoga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jezika,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Milat,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prof.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Kristina </a:t>
            </a:r>
            <a:r>
              <a:rPr lang="hr-HR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Ivosić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 prof. , Dolores </a:t>
            </a:r>
            <a:r>
              <a:rPr lang="hr-HR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Vipotnik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 prof.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68300" y="3644900"/>
            <a:ext cx="19939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1930400" algn="l"/>
              </a:tabLst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</a:p>
          <a:p>
            <a:pPr>
              <a:lnSpc>
                <a:spcPts val="1100"/>
              </a:lnSpc>
              <a:tabLst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</a:p>
          <a:p>
            <a:pPr>
              <a:lnSpc>
                <a:spcPts val="1400"/>
              </a:lnSpc>
              <a:tabLst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</a:p>
          <a:p>
            <a:pPr>
              <a:lnSpc>
                <a:spcPts val="1400"/>
              </a:lnSpc>
              <a:tabLst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</a:p>
          <a:p>
            <a:pPr>
              <a:lnSpc>
                <a:spcPts val="1400"/>
              </a:lnSpc>
              <a:tabLst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</a:p>
          <a:p>
            <a:pPr>
              <a:lnSpc>
                <a:spcPts val="1400"/>
              </a:lnSpc>
              <a:tabLst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425700" y="3644900"/>
            <a:ext cx="5291770" cy="11233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realizacija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kroz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ponavljanje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već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obra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gradiva,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dodatni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materijali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rješavanje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usmenih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pismenih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zadataka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razgovor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individualni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pristup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manjoj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skupini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kroz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igru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enje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dodatni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materijali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68300" y="4864100"/>
            <a:ext cx="6092565" cy="2641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TROŠKOVNIK: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papiri,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bilje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kopiranje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dodatnih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100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68300" y="6070600"/>
            <a:ext cx="5003293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Poĉetno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završno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praćenje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dostignuća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685800" y="88790"/>
            <a:ext cx="76872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HRVATSKI JEZIK  (5. -8.)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7"/>
    </mc:Choice>
    <mc:Fallback xmlns="">
      <p:transition spd="slow" advTm="3037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009900"/>
            <a:ext cx="9906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CILJEVI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NAMJENA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1035" name="TextBox 1"/>
          <p:cNvSpPr txBox="1"/>
          <p:nvPr/>
        </p:nvSpPr>
        <p:spPr>
          <a:xfrm>
            <a:off x="393700" y="4648200"/>
            <a:ext cx="1803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1036" name="TextBox 1"/>
          <p:cNvSpPr txBox="1"/>
          <p:nvPr/>
        </p:nvSpPr>
        <p:spPr>
          <a:xfrm>
            <a:off x="431800" y="5156200"/>
            <a:ext cx="977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VREMENIK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9B295F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1037" name="TextBox 1"/>
          <p:cNvSpPr txBox="1"/>
          <p:nvPr/>
        </p:nvSpPr>
        <p:spPr>
          <a:xfrm>
            <a:off x="2476500" y="4686300"/>
            <a:ext cx="49403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korištenje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tiskanih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drugih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medija.</a:t>
            </a:r>
          </a:p>
        </p:txBody>
      </p:sp>
      <p:sp>
        <p:nvSpPr>
          <p:cNvPr id="1038" name="TextBox 1"/>
          <p:cNvSpPr txBox="1"/>
          <p:nvPr/>
        </p:nvSpPr>
        <p:spPr>
          <a:xfrm>
            <a:off x="1778000" y="5156200"/>
            <a:ext cx="2553841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</p:txBody>
      </p:sp>
      <p:sp>
        <p:nvSpPr>
          <p:cNvPr id="1039" name="TextBox 1"/>
          <p:cNvSpPr txBox="1"/>
          <p:nvPr/>
        </p:nvSpPr>
        <p:spPr>
          <a:xfrm>
            <a:off x="431800" y="5676900"/>
            <a:ext cx="6773073" cy="7643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TROŠKOVNIK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9B295F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Papir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fotokopiranje,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uredski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Praćenje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napretka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Usmena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pismena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provjera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</p:txBody>
      </p:sp>
      <p:sp>
        <p:nvSpPr>
          <p:cNvPr id="1040" name="TextBox 1"/>
          <p:cNvSpPr txBox="1"/>
          <p:nvPr/>
        </p:nvSpPr>
        <p:spPr>
          <a:xfrm>
            <a:off x="1549400" y="3086100"/>
            <a:ext cx="5962658" cy="13670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81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Uvje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usvajanje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gradiva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nisu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usvojili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redovnoj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nastavi.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engleskog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šk.godinu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.)</a:t>
            </a:r>
          </a:p>
        </p:txBody>
      </p:sp>
      <p:sp>
        <p:nvSpPr>
          <p:cNvPr id="1034" name="TekstniOkvir 1033"/>
          <p:cNvSpPr txBox="1"/>
          <p:nvPr/>
        </p:nvSpPr>
        <p:spPr>
          <a:xfrm>
            <a:off x="1066800" y="1145093"/>
            <a:ext cx="67922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ENGLESKI JEZIK (4. – 8.)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8"/>
    </mc:Choice>
    <mc:Fallback xmlns="">
      <p:transition spd="slow" advTm="2928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917700"/>
            <a:ext cx="9779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NAMJENA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31800" y="4013200"/>
            <a:ext cx="1803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31800" y="4775200"/>
            <a:ext cx="1333500" cy="125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VREMENIK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9B295F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TROŠKOVNIK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9B295F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b="1" i="1" dirty="0" smtClean="0">
                <a:solidFill>
                  <a:srgbClr val="EE81BD"/>
                </a:solidFill>
                <a:latin typeface="Verdana" pitchFamily="18" charset="0"/>
                <a:cs typeface="Verdana" pitchFamily="18" charset="0"/>
              </a:rPr>
              <a:t>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38400" y="4038600"/>
            <a:ext cx="1500411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Vje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zadataka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790700" y="4737100"/>
            <a:ext cx="3894208" cy="13670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88900" algn="l"/>
                <a:tab pos="1524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2018.2019.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 1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tjedno.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88900" algn="l"/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Potrošni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(cca.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1000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88900" algn="l"/>
                <a:tab pos="1524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Pismene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usmene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provjere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znanja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65300" y="1943100"/>
            <a:ext cx="6191760" cy="16106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Pomoć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slabijim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prilago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programu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ovladavanju</a:t>
            </a:r>
          </a:p>
          <a:p>
            <a:pPr>
              <a:lnSpc>
                <a:spcPts val="23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temeljnim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znanjima.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635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7.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635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Mira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ilić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kemije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048000" y="376467"/>
            <a:ext cx="21739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KEMIJA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6"/>
    </mc:Choice>
    <mc:Fallback xmlns="">
      <p:transition spd="slow" advTm="3016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838200" y="2590801"/>
            <a:ext cx="7175351" cy="3343864"/>
          </a:xfrm>
        </p:spPr>
        <p:txBody>
          <a:bodyPr>
            <a:normAutofit lnSpcReduction="10000"/>
          </a:bodyPr>
          <a:lstStyle/>
          <a:p>
            <a:r>
              <a:rPr lang="hr-HR" sz="1200" dirty="0" smtClean="0"/>
              <a:t>CILJECI:                           Pomoći učenicima u svladavanju ishoda učenja</a:t>
            </a:r>
          </a:p>
          <a:p>
            <a:endParaRPr lang="hr-HR" sz="1200" dirty="0" smtClean="0"/>
          </a:p>
          <a:p>
            <a:r>
              <a:rPr lang="hr-HR" sz="1200" dirty="0" smtClean="0"/>
              <a:t>NAMJENA:                         Učenici 7. i 8. razreda</a:t>
            </a:r>
          </a:p>
          <a:p>
            <a:endParaRPr lang="hr-HR" sz="1200" dirty="0" smtClean="0"/>
          </a:p>
          <a:p>
            <a:r>
              <a:rPr lang="hr-HR" sz="1200" dirty="0" smtClean="0"/>
              <a:t>NOSITELJI :                       Domagoj </a:t>
            </a:r>
            <a:r>
              <a:rPr lang="hr-HR" sz="1200" dirty="0" err="1" smtClean="0"/>
              <a:t>Barešič</a:t>
            </a:r>
            <a:r>
              <a:rPr lang="hr-HR" sz="1200" dirty="0" smtClean="0"/>
              <a:t>, učitelj fizike</a:t>
            </a:r>
          </a:p>
          <a:p>
            <a:endParaRPr lang="hr-HR" sz="1200" dirty="0" smtClean="0"/>
          </a:p>
          <a:p>
            <a:r>
              <a:rPr lang="hr-HR" sz="1200" dirty="0" smtClean="0"/>
              <a:t>NAČIN REALIZACIJE:           Usmeno i pismeno uvježbavanje i provjeravanje gradiva</a:t>
            </a:r>
          </a:p>
          <a:p>
            <a:endParaRPr lang="hr-HR" sz="1200" dirty="0" smtClean="0"/>
          </a:p>
          <a:p>
            <a:r>
              <a:rPr lang="hr-HR" sz="1200" dirty="0" smtClean="0"/>
              <a:t>VREMENIK:                        Tijekom nastavne godine 2018./2019.</a:t>
            </a:r>
          </a:p>
          <a:p>
            <a:endParaRPr lang="hr-HR" sz="1200" dirty="0" smtClean="0"/>
          </a:p>
          <a:p>
            <a:r>
              <a:rPr lang="hr-HR" sz="1200" dirty="0" smtClean="0"/>
              <a:t>TROŠKOVNIKA:                   Potrošni materijal (cca. 1000kn)</a:t>
            </a:r>
          </a:p>
          <a:p>
            <a:endParaRPr lang="hr-HR" sz="1200" dirty="0" smtClean="0"/>
          </a:p>
          <a:p>
            <a:r>
              <a:rPr lang="hr-HR" sz="1200" dirty="0" smtClean="0"/>
              <a:t>VREDNOVANJE :                 Pisana </a:t>
            </a:r>
            <a:r>
              <a:rPr lang="hr-HR" sz="1200" dirty="0"/>
              <a:t>i usmena provjera znanja</a:t>
            </a:r>
          </a:p>
          <a:p>
            <a:endParaRPr lang="hr-HR" sz="1200" dirty="0" smtClean="0"/>
          </a:p>
          <a:p>
            <a:endParaRPr lang="hr-HR" sz="1200" dirty="0"/>
          </a:p>
        </p:txBody>
      </p:sp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838200" y="381001"/>
            <a:ext cx="7175351" cy="1066800"/>
          </a:xfrm>
        </p:spPr>
        <p:txBody>
          <a:bodyPr/>
          <a:lstStyle/>
          <a:p>
            <a:pPr algn="ctr"/>
            <a:r>
              <a:rPr lang="hr-HR" dirty="0" smtClean="0"/>
              <a:t>FIZIKA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5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9"/>
    </mc:Choice>
    <mc:Fallback xmlns="">
      <p:transition spd="slow" advTm="302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1549400"/>
            <a:ext cx="3121880" cy="43550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Uvod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Razvojni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plan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škole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RAZLIKOVNI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DIO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KURIKULUMA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4" u="sng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Izborna</a:t>
            </a:r>
            <a:r>
              <a:rPr lang="en-US" altLang="zh-CN" sz="1404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u="sng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nastava</a:t>
            </a:r>
            <a:endParaRPr lang="en-US" altLang="zh-CN" sz="1404" u="sng" dirty="0" smtClean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2300"/>
              </a:lnSpc>
              <a:tabLst/>
            </a:pPr>
            <a:r>
              <a:rPr lang="en-US" altLang="zh-CN" sz="1404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Vjeronauk</a:t>
            </a:r>
            <a:endParaRPr lang="en-US" altLang="zh-CN" sz="1404" dirty="0" smtClean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2300"/>
              </a:lnSpc>
              <a:tabLst/>
            </a:pPr>
            <a:r>
              <a:rPr lang="en-US" altLang="zh-CN" sz="1404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Tali</a:t>
            </a:r>
            <a:r>
              <a:rPr lang="hr-HR" altLang="zh-CN" sz="1404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j</a:t>
            </a:r>
            <a:r>
              <a:rPr lang="en-US" altLang="zh-CN" sz="1404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anski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jezik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Njemački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jezik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Informatika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POSEBNI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-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ŠKOLSKI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DIO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KURIKULUMA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Dodatna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nastava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Dopunska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nastava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IZVANNASTAVNE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AKTIVNOSTI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45000" y="1701800"/>
            <a:ext cx="3327400" cy="430374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50800" algn="l"/>
                <a:tab pos="63500" algn="l"/>
                <a:tab pos="76200" algn="l"/>
                <a:tab pos="101600" algn="l"/>
              </a:tabLst>
            </a:pPr>
            <a:r>
              <a:rPr lang="en-US" altLang="zh-CN" dirty="0" smtClean="0"/>
              <a:t>			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IZVANUČIONIČKA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NASTAVA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50800" algn="l"/>
                <a:tab pos="63500" algn="l"/>
                <a:tab pos="76200" algn="l"/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Terenska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nastava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50800" algn="l"/>
                <a:tab pos="63500" algn="l"/>
                <a:tab pos="76200" algn="l"/>
                <a:tab pos="1016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Jednodnevni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izleti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50800" algn="l"/>
                <a:tab pos="63500" algn="l"/>
                <a:tab pos="76200" algn="l"/>
                <a:tab pos="1016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prirodi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50800" algn="l"/>
                <a:tab pos="63500" algn="l"/>
                <a:tab pos="76200" algn="l"/>
                <a:tab pos="101600" algn="l"/>
              </a:tabLst>
            </a:pPr>
            <a:r>
              <a:rPr lang="en-US" altLang="zh-CN" dirty="0" smtClean="0"/>
              <a:t>			</a:t>
            </a:r>
            <a:r>
              <a:rPr lang="en-US" altLang="zh-CN" sz="1404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Ekskurzije</a:t>
            </a:r>
            <a:endParaRPr lang="en-US" altLang="zh-CN" sz="1404" dirty="0" smtClean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50800" algn="l"/>
                <a:tab pos="63500" algn="l"/>
                <a:tab pos="76200" algn="l"/>
                <a:tab pos="1016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Školska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knjižnica</a:t>
            </a:r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50800" algn="l"/>
                <a:tab pos="63500" algn="l"/>
                <a:tab pos="76200" algn="l"/>
                <a:tab pos="101600" algn="l"/>
              </a:tabLst>
            </a:pPr>
            <a:r>
              <a:rPr lang="en-US" altLang="zh-CN" dirty="0" smtClean="0"/>
              <a:t>			</a:t>
            </a:r>
            <a:r>
              <a:rPr lang="en-US" altLang="zh-CN" sz="1404" b="1" dirty="0" err="1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Projekti</a:t>
            </a:r>
            <a:endParaRPr lang="hr-HR" altLang="zh-CN" sz="1404" b="1" dirty="0" smtClean="0">
              <a:solidFill>
                <a:srgbClr val="00B050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2300"/>
              </a:lnSpc>
              <a:tabLst>
                <a:tab pos="50800" algn="l"/>
                <a:tab pos="63500" algn="l"/>
                <a:tab pos="76200" algn="l"/>
                <a:tab pos="101600" algn="l"/>
              </a:tabLst>
            </a:pPr>
            <a:endParaRPr lang="en-US" altLang="zh-CN" sz="1404" b="1" dirty="0" smtClean="0">
              <a:solidFill>
                <a:srgbClr val="00B050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50800" algn="l"/>
                <a:tab pos="63500" algn="l"/>
                <a:tab pos="76200" algn="l"/>
                <a:tab pos="1016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b="1" dirty="0" err="1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Stručno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–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razvojna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služba</a:t>
            </a:r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50800" algn="l"/>
                <a:tab pos="63500" algn="l"/>
                <a:tab pos="76200" algn="l"/>
                <a:tab pos="101600" algn="l"/>
              </a:tabLst>
            </a:pPr>
            <a:r>
              <a:rPr lang="en-US" altLang="zh-CN" dirty="0" smtClean="0"/>
              <a:t>			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Kulturna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javna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djelatnost</a:t>
            </a:r>
          </a:p>
          <a:p>
            <a:pPr>
              <a:lnSpc>
                <a:spcPts val="1600"/>
              </a:lnSpc>
              <a:tabLst>
                <a:tab pos="50800" algn="l"/>
                <a:tab pos="63500" algn="l"/>
                <a:tab pos="76200" algn="l"/>
                <a:tab pos="101600" algn="l"/>
              </a:tabLst>
            </a:pPr>
            <a:r>
              <a:rPr lang="en-US" altLang="zh-CN" sz="1404" b="1" dirty="0" smtClean="0">
                <a:solidFill>
                  <a:srgbClr val="00B050"/>
                </a:solidFill>
                <a:latin typeface="Corbel" pitchFamily="18" charset="0"/>
                <a:cs typeface="Corbel" pitchFamily="18" charset="0"/>
              </a:rPr>
              <a:t>škole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4478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SADRŽAJ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0"/>
    </mc:Choice>
    <mc:Fallback xmlns="">
      <p:transition spd="slow" advTm="195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362200" y="5181600"/>
            <a:ext cx="6512511" cy="1143000"/>
          </a:xfrm>
        </p:spPr>
        <p:txBody>
          <a:bodyPr/>
          <a:lstStyle/>
          <a:p>
            <a:r>
              <a:rPr lang="hr-HR" dirty="0" smtClean="0"/>
              <a:t>IZVANNASTAVNE AKTIVNOSTI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RECITATORI</a:t>
            </a:r>
          </a:p>
          <a:p>
            <a:r>
              <a:rPr lang="hr-HR" dirty="0" smtClean="0"/>
              <a:t>GLAZBENA RADIONICA</a:t>
            </a:r>
          </a:p>
          <a:p>
            <a:r>
              <a:rPr lang="hr-HR" dirty="0" smtClean="0"/>
              <a:t>LITERALNA</a:t>
            </a:r>
          </a:p>
          <a:p>
            <a:r>
              <a:rPr lang="hr-HR" dirty="0" smtClean="0"/>
              <a:t>SIGURNO U PROMETU</a:t>
            </a:r>
          </a:p>
          <a:p>
            <a:r>
              <a:rPr lang="hr-HR" dirty="0" smtClean="0"/>
              <a:t>UČENIČKA ZADRUGA</a:t>
            </a:r>
          </a:p>
          <a:p>
            <a:r>
              <a:rPr lang="hr-HR" dirty="0" smtClean="0"/>
              <a:t>ZBOR</a:t>
            </a:r>
          </a:p>
          <a:p>
            <a:r>
              <a:rPr lang="hr-HR" dirty="0" smtClean="0"/>
              <a:t>LIKOVNA RADIONICA</a:t>
            </a:r>
          </a:p>
          <a:p>
            <a:r>
              <a:rPr lang="hr-HR" dirty="0" smtClean="0"/>
              <a:t>PRVA POMOĆ</a:t>
            </a:r>
          </a:p>
          <a:p>
            <a:r>
              <a:rPr lang="hr-HR" dirty="0" smtClean="0"/>
              <a:t>RITMIKA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KOŠARKA </a:t>
            </a:r>
          </a:p>
          <a:p>
            <a:r>
              <a:rPr lang="hr-HR" dirty="0" smtClean="0"/>
              <a:t>RUKOMET</a:t>
            </a:r>
          </a:p>
          <a:p>
            <a:r>
              <a:rPr lang="hr-HR" dirty="0" smtClean="0"/>
              <a:t>ODBOJKA</a:t>
            </a:r>
          </a:p>
          <a:p>
            <a:r>
              <a:rPr lang="hr-HR" dirty="0" smtClean="0"/>
              <a:t>NOGOMET</a:t>
            </a:r>
          </a:p>
          <a:p>
            <a:r>
              <a:rPr lang="hr-HR" dirty="0" smtClean="0"/>
              <a:t>NOVINARSKA SKUPINA</a:t>
            </a:r>
          </a:p>
          <a:p>
            <a:r>
              <a:rPr lang="hr-HR" dirty="0" smtClean="0"/>
              <a:t>FONTANA – ŠKOLSKI LIST</a:t>
            </a:r>
          </a:p>
          <a:p>
            <a:r>
              <a:rPr lang="hr-HR" dirty="0" smtClean="0"/>
              <a:t>KLUB MLADIH TEHNIČARA </a:t>
            </a:r>
          </a:p>
          <a:p>
            <a:r>
              <a:rPr lang="hr-HR" dirty="0" smtClean="0"/>
              <a:t>LUTKARSKA DRUŽINA </a:t>
            </a:r>
          </a:p>
          <a:p>
            <a:r>
              <a:rPr lang="hr-HR" dirty="0" smtClean="0"/>
              <a:t>ABAKUS</a:t>
            </a:r>
          </a:p>
          <a:p>
            <a:r>
              <a:rPr lang="hr-HR" dirty="0" smtClean="0"/>
              <a:t>MALA FILOZOFIJA</a:t>
            </a:r>
          </a:p>
          <a:p>
            <a:r>
              <a:rPr lang="hr-HR" dirty="0" smtClean="0"/>
              <a:t>MALI ZNANSTVENICI</a:t>
            </a:r>
          </a:p>
          <a:p>
            <a:r>
              <a:rPr lang="hr-HR" dirty="0" smtClean="0"/>
              <a:t>ŠKOLSKO PLANINARSKA SEKCIJA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14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2"/>
    </mc:Choice>
    <mc:Fallback xmlns="">
      <p:transition spd="slow" advTm="2112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28947" y="677798"/>
            <a:ext cx="66166" cy="47371"/>
          </a:xfrm>
          <a:custGeom>
            <a:avLst/>
            <a:gdLst>
              <a:gd name="connsiteX0" fmla="*/ 0 w 66166"/>
              <a:gd name="connsiteY0" fmla="*/ 23685 h 47371"/>
              <a:gd name="connsiteX1" fmla="*/ 66166 w 66166"/>
              <a:gd name="connsiteY1" fmla="*/ 23685 h 47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166" h="47371">
                <a:moveTo>
                  <a:pt x="0" y="23685"/>
                </a:moveTo>
                <a:lnTo>
                  <a:pt x="66166" y="23685"/>
                </a:lnTo>
              </a:path>
            </a:pathLst>
          </a:custGeom>
          <a:ln w="76200">
            <a:solidFill>
              <a:srgbClr val="FFFCF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425571" y="677798"/>
            <a:ext cx="66166" cy="47371"/>
          </a:xfrm>
          <a:custGeom>
            <a:avLst/>
            <a:gdLst>
              <a:gd name="connsiteX0" fmla="*/ 0 w 66166"/>
              <a:gd name="connsiteY0" fmla="*/ 23685 h 47371"/>
              <a:gd name="connsiteX1" fmla="*/ 66166 w 66166"/>
              <a:gd name="connsiteY1" fmla="*/ 23685 h 47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166" h="47371">
                <a:moveTo>
                  <a:pt x="0" y="23685"/>
                </a:moveTo>
                <a:lnTo>
                  <a:pt x="66166" y="23685"/>
                </a:lnTo>
              </a:path>
            </a:pathLst>
          </a:custGeom>
          <a:ln w="76200">
            <a:solidFill>
              <a:srgbClr val="FFFCF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753358" y="849884"/>
            <a:ext cx="81660" cy="66928"/>
          </a:xfrm>
          <a:custGeom>
            <a:avLst/>
            <a:gdLst>
              <a:gd name="connsiteX0" fmla="*/ 75310 w 81660"/>
              <a:gd name="connsiteY0" fmla="*/ 6350 h 66928"/>
              <a:gd name="connsiteX1" fmla="*/ 48005 w 81660"/>
              <a:gd name="connsiteY1" fmla="*/ 9271 h 66928"/>
              <a:gd name="connsiteX2" fmla="*/ 25653 w 81660"/>
              <a:gd name="connsiteY2" fmla="*/ 13461 h 66928"/>
              <a:gd name="connsiteX3" fmla="*/ 11302 w 81660"/>
              <a:gd name="connsiteY3" fmla="*/ 21971 h 66928"/>
              <a:gd name="connsiteX4" fmla="*/ 6350 w 81660"/>
              <a:gd name="connsiteY4" fmla="*/ 36829 h 66928"/>
              <a:gd name="connsiteX5" fmla="*/ 7365 w 81660"/>
              <a:gd name="connsiteY5" fmla="*/ 46608 h 66928"/>
              <a:gd name="connsiteX6" fmla="*/ 12572 w 81660"/>
              <a:gd name="connsiteY6" fmla="*/ 53847 h 66928"/>
              <a:gd name="connsiteX7" fmla="*/ 22097 w 81660"/>
              <a:gd name="connsiteY7" fmla="*/ 58927 h 66928"/>
              <a:gd name="connsiteX8" fmla="*/ 39496 w 81660"/>
              <a:gd name="connsiteY8" fmla="*/ 60578 h 66928"/>
              <a:gd name="connsiteX9" fmla="*/ 58420 w 81660"/>
              <a:gd name="connsiteY9" fmla="*/ 56768 h 66928"/>
              <a:gd name="connsiteX10" fmla="*/ 75310 w 81660"/>
              <a:gd name="connsiteY10" fmla="*/ 46735 h 66928"/>
              <a:gd name="connsiteX11" fmla="*/ 75310 w 81660"/>
              <a:gd name="connsiteY11" fmla="*/ 6350 h 66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660" h="66928">
                <a:moveTo>
                  <a:pt x="75310" y="6350"/>
                </a:moveTo>
                <a:cubicBezTo>
                  <a:pt x="66928" y="6984"/>
                  <a:pt x="57784" y="8001"/>
                  <a:pt x="48005" y="9271"/>
                </a:cubicBezTo>
                <a:cubicBezTo>
                  <a:pt x="38100" y="10413"/>
                  <a:pt x="30733" y="11810"/>
                  <a:pt x="25653" y="13461"/>
                </a:cubicBezTo>
                <a:cubicBezTo>
                  <a:pt x="19303" y="15366"/>
                  <a:pt x="14604" y="18287"/>
                  <a:pt x="11302" y="21971"/>
                </a:cubicBezTo>
                <a:cubicBezTo>
                  <a:pt x="8001" y="25780"/>
                  <a:pt x="6350" y="30606"/>
                  <a:pt x="6350" y="36829"/>
                </a:cubicBezTo>
                <a:cubicBezTo>
                  <a:pt x="6350" y="40766"/>
                  <a:pt x="6730" y="44068"/>
                  <a:pt x="7365" y="46608"/>
                </a:cubicBezTo>
                <a:cubicBezTo>
                  <a:pt x="8127" y="49148"/>
                  <a:pt x="9778" y="51561"/>
                  <a:pt x="12572" y="53847"/>
                </a:cubicBezTo>
                <a:cubicBezTo>
                  <a:pt x="15240" y="56133"/>
                  <a:pt x="18414" y="57911"/>
                  <a:pt x="22097" y="58927"/>
                </a:cubicBezTo>
                <a:cubicBezTo>
                  <a:pt x="25780" y="60071"/>
                  <a:pt x="31622" y="60578"/>
                  <a:pt x="39496" y="60578"/>
                </a:cubicBezTo>
                <a:cubicBezTo>
                  <a:pt x="45720" y="60578"/>
                  <a:pt x="52070" y="59308"/>
                  <a:pt x="58420" y="56768"/>
                </a:cubicBezTo>
                <a:cubicBezTo>
                  <a:pt x="64896" y="54228"/>
                  <a:pt x="70484" y="50926"/>
                  <a:pt x="75310" y="46735"/>
                </a:cubicBezTo>
                <a:lnTo>
                  <a:pt x="7531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154170" y="783970"/>
            <a:ext cx="96647" cy="132588"/>
          </a:xfrm>
          <a:custGeom>
            <a:avLst/>
            <a:gdLst>
              <a:gd name="connsiteX0" fmla="*/ 48386 w 96647"/>
              <a:gd name="connsiteY0" fmla="*/ 6350 h 132588"/>
              <a:gd name="connsiteX1" fmla="*/ 32258 w 96647"/>
              <a:gd name="connsiteY1" fmla="*/ 8763 h 132588"/>
              <a:gd name="connsiteX2" fmla="*/ 18922 w 96647"/>
              <a:gd name="connsiteY2" fmla="*/ 18542 h 132588"/>
              <a:gd name="connsiteX3" fmla="*/ 9778 w 96647"/>
              <a:gd name="connsiteY3" fmla="*/ 37084 h 132588"/>
              <a:gd name="connsiteX4" fmla="*/ 6350 w 96647"/>
              <a:gd name="connsiteY4" fmla="*/ 66675 h 132588"/>
              <a:gd name="connsiteX5" fmla="*/ 9397 w 96647"/>
              <a:gd name="connsiteY5" fmla="*/ 94361 h 132588"/>
              <a:gd name="connsiteX6" fmla="*/ 18033 w 96647"/>
              <a:gd name="connsiteY6" fmla="*/ 113157 h 132588"/>
              <a:gd name="connsiteX7" fmla="*/ 31241 w 96647"/>
              <a:gd name="connsiteY7" fmla="*/ 123063 h 132588"/>
              <a:gd name="connsiteX8" fmla="*/ 48894 w 96647"/>
              <a:gd name="connsiteY8" fmla="*/ 126238 h 132588"/>
              <a:gd name="connsiteX9" fmla="*/ 65023 w 96647"/>
              <a:gd name="connsiteY9" fmla="*/ 123317 h 132588"/>
              <a:gd name="connsiteX10" fmla="*/ 78232 w 96647"/>
              <a:gd name="connsiteY10" fmla="*/ 113665 h 132588"/>
              <a:gd name="connsiteX11" fmla="*/ 87248 w 96647"/>
              <a:gd name="connsiteY11" fmla="*/ 95758 h 132588"/>
              <a:gd name="connsiteX12" fmla="*/ 90297 w 96647"/>
              <a:gd name="connsiteY12" fmla="*/ 66675 h 132588"/>
              <a:gd name="connsiteX13" fmla="*/ 87248 w 96647"/>
              <a:gd name="connsiteY13" fmla="*/ 37973 h 132588"/>
              <a:gd name="connsiteX14" fmla="*/ 78485 w 96647"/>
              <a:gd name="connsiteY14" fmla="*/ 19430 h 132588"/>
              <a:gd name="connsiteX15" fmla="*/ 65151 w 96647"/>
              <a:gd name="connsiteY15" fmla="*/ 9271 h 132588"/>
              <a:gd name="connsiteX16" fmla="*/ 48386 w 96647"/>
              <a:gd name="connsiteY16" fmla="*/ 6350 h 132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6647" h="132588">
                <a:moveTo>
                  <a:pt x="48386" y="6350"/>
                </a:moveTo>
                <a:cubicBezTo>
                  <a:pt x="42290" y="6350"/>
                  <a:pt x="36957" y="7239"/>
                  <a:pt x="32258" y="8763"/>
                </a:cubicBezTo>
                <a:cubicBezTo>
                  <a:pt x="27685" y="10414"/>
                  <a:pt x="23113" y="13716"/>
                  <a:pt x="18922" y="18542"/>
                </a:cubicBezTo>
                <a:cubicBezTo>
                  <a:pt x="15113" y="22987"/>
                  <a:pt x="12064" y="29210"/>
                  <a:pt x="9778" y="37084"/>
                </a:cubicBezTo>
                <a:cubicBezTo>
                  <a:pt x="7492" y="44958"/>
                  <a:pt x="6350" y="54864"/>
                  <a:pt x="6350" y="66675"/>
                </a:cubicBezTo>
                <a:cubicBezTo>
                  <a:pt x="6350" y="77343"/>
                  <a:pt x="7365" y="86614"/>
                  <a:pt x="9397" y="94361"/>
                </a:cubicBezTo>
                <a:cubicBezTo>
                  <a:pt x="11302" y="102235"/>
                  <a:pt x="14223" y="108458"/>
                  <a:pt x="18033" y="113157"/>
                </a:cubicBezTo>
                <a:cubicBezTo>
                  <a:pt x="21716" y="117729"/>
                  <a:pt x="26161" y="121030"/>
                  <a:pt x="31241" y="123063"/>
                </a:cubicBezTo>
                <a:cubicBezTo>
                  <a:pt x="36448" y="125095"/>
                  <a:pt x="42290" y="126238"/>
                  <a:pt x="48894" y="126238"/>
                </a:cubicBezTo>
                <a:cubicBezTo>
                  <a:pt x="54482" y="126238"/>
                  <a:pt x="59943" y="125222"/>
                  <a:pt x="65023" y="123317"/>
                </a:cubicBezTo>
                <a:cubicBezTo>
                  <a:pt x="70230" y="121411"/>
                  <a:pt x="74548" y="118237"/>
                  <a:pt x="78232" y="113665"/>
                </a:cubicBezTo>
                <a:cubicBezTo>
                  <a:pt x="82169" y="108711"/>
                  <a:pt x="85216" y="102743"/>
                  <a:pt x="87248" y="95758"/>
                </a:cubicBezTo>
                <a:cubicBezTo>
                  <a:pt x="89280" y="88773"/>
                  <a:pt x="90297" y="79121"/>
                  <a:pt x="90297" y="66675"/>
                </a:cubicBezTo>
                <a:cubicBezTo>
                  <a:pt x="90297" y="55245"/>
                  <a:pt x="89280" y="45720"/>
                  <a:pt x="87248" y="37973"/>
                </a:cubicBezTo>
                <a:cubicBezTo>
                  <a:pt x="85089" y="30226"/>
                  <a:pt x="82169" y="24003"/>
                  <a:pt x="78485" y="19430"/>
                </a:cubicBezTo>
                <a:cubicBezTo>
                  <a:pt x="74802" y="14605"/>
                  <a:pt x="70358" y="11303"/>
                  <a:pt x="65151" y="9271"/>
                </a:cubicBezTo>
                <a:cubicBezTo>
                  <a:pt x="59943" y="7366"/>
                  <a:pt x="54355" y="6350"/>
                  <a:pt x="4838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024759" y="779526"/>
            <a:ext cx="93598" cy="52070"/>
          </a:xfrm>
          <a:custGeom>
            <a:avLst/>
            <a:gdLst>
              <a:gd name="connsiteX0" fmla="*/ 49021 w 93598"/>
              <a:gd name="connsiteY0" fmla="*/ 6350 h 52070"/>
              <a:gd name="connsiteX1" fmla="*/ 19303 w 93598"/>
              <a:gd name="connsiteY1" fmla="*/ 15621 h 52070"/>
              <a:gd name="connsiteX2" fmla="*/ 6350 w 93598"/>
              <a:gd name="connsiteY2" fmla="*/ 45720 h 52070"/>
              <a:gd name="connsiteX3" fmla="*/ 87248 w 93598"/>
              <a:gd name="connsiteY3" fmla="*/ 45720 h 52070"/>
              <a:gd name="connsiteX4" fmla="*/ 77596 w 93598"/>
              <a:gd name="connsiteY4" fmla="*/ 16255 h 52070"/>
              <a:gd name="connsiteX5" fmla="*/ 49021 w 93598"/>
              <a:gd name="connsiteY5" fmla="*/ 6350 h 520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3598" h="52070">
                <a:moveTo>
                  <a:pt x="49021" y="6350"/>
                </a:moveTo>
                <a:cubicBezTo>
                  <a:pt x="36956" y="6350"/>
                  <a:pt x="27050" y="9398"/>
                  <a:pt x="19303" y="15621"/>
                </a:cubicBezTo>
                <a:cubicBezTo>
                  <a:pt x="11556" y="21971"/>
                  <a:pt x="7238" y="31876"/>
                  <a:pt x="6350" y="45720"/>
                </a:cubicBezTo>
                <a:lnTo>
                  <a:pt x="87248" y="45720"/>
                </a:lnTo>
                <a:cubicBezTo>
                  <a:pt x="86867" y="32639"/>
                  <a:pt x="83692" y="22733"/>
                  <a:pt x="77596" y="16255"/>
                </a:cubicBezTo>
                <a:cubicBezTo>
                  <a:pt x="71500" y="9652"/>
                  <a:pt x="61848" y="6350"/>
                  <a:pt x="4902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524375" y="746506"/>
            <a:ext cx="75310" cy="207518"/>
          </a:xfrm>
          <a:custGeom>
            <a:avLst/>
            <a:gdLst>
              <a:gd name="connsiteX0" fmla="*/ 6350 w 75310"/>
              <a:gd name="connsiteY0" fmla="*/ 6350 h 207518"/>
              <a:gd name="connsiteX1" fmla="*/ 68960 w 75310"/>
              <a:gd name="connsiteY1" fmla="*/ 6350 h 207518"/>
              <a:gd name="connsiteX2" fmla="*/ 68960 w 75310"/>
              <a:gd name="connsiteY2" fmla="*/ 201168 h 207518"/>
              <a:gd name="connsiteX3" fmla="*/ 6350 w 75310"/>
              <a:gd name="connsiteY3" fmla="*/ 201168 h 207518"/>
              <a:gd name="connsiteX4" fmla="*/ 6350 w 75310"/>
              <a:gd name="connsiteY4" fmla="*/ 6350 h 2075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310" h="207518">
                <a:moveTo>
                  <a:pt x="6350" y="6350"/>
                </a:moveTo>
                <a:lnTo>
                  <a:pt x="68960" y="6350"/>
                </a:lnTo>
                <a:lnTo>
                  <a:pt x="68960" y="201168"/>
                </a:lnTo>
                <a:lnTo>
                  <a:pt x="6350" y="201168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420999" y="746506"/>
            <a:ext cx="75310" cy="207518"/>
          </a:xfrm>
          <a:custGeom>
            <a:avLst/>
            <a:gdLst>
              <a:gd name="connsiteX0" fmla="*/ 6350 w 75310"/>
              <a:gd name="connsiteY0" fmla="*/ 6350 h 207518"/>
              <a:gd name="connsiteX1" fmla="*/ 68960 w 75310"/>
              <a:gd name="connsiteY1" fmla="*/ 6350 h 207518"/>
              <a:gd name="connsiteX2" fmla="*/ 68960 w 75310"/>
              <a:gd name="connsiteY2" fmla="*/ 201168 h 207518"/>
              <a:gd name="connsiteX3" fmla="*/ 6350 w 75310"/>
              <a:gd name="connsiteY3" fmla="*/ 201168 h 207518"/>
              <a:gd name="connsiteX4" fmla="*/ 6350 w 75310"/>
              <a:gd name="connsiteY4" fmla="*/ 6350 h 2075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310" h="207518">
                <a:moveTo>
                  <a:pt x="6350" y="6350"/>
                </a:moveTo>
                <a:lnTo>
                  <a:pt x="68960" y="6350"/>
                </a:lnTo>
                <a:lnTo>
                  <a:pt x="68960" y="201168"/>
                </a:lnTo>
                <a:lnTo>
                  <a:pt x="6350" y="201168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347591" y="745870"/>
            <a:ext cx="153797" cy="208153"/>
          </a:xfrm>
          <a:custGeom>
            <a:avLst/>
            <a:gdLst>
              <a:gd name="connsiteX0" fmla="*/ 132842 w 153797"/>
              <a:gd name="connsiteY0" fmla="*/ 6350 h 208153"/>
              <a:gd name="connsiteX1" fmla="*/ 140208 w 153797"/>
              <a:gd name="connsiteY1" fmla="*/ 6477 h 208153"/>
              <a:gd name="connsiteX2" fmla="*/ 147447 w 153797"/>
              <a:gd name="connsiteY2" fmla="*/ 6985 h 208153"/>
              <a:gd name="connsiteX3" fmla="*/ 147447 w 153797"/>
              <a:gd name="connsiteY3" fmla="*/ 66548 h 208153"/>
              <a:gd name="connsiteX4" fmla="*/ 141986 w 153797"/>
              <a:gd name="connsiteY4" fmla="*/ 66548 h 208153"/>
              <a:gd name="connsiteX5" fmla="*/ 129159 w 153797"/>
              <a:gd name="connsiteY5" fmla="*/ 64389 h 208153"/>
              <a:gd name="connsiteX6" fmla="*/ 114427 w 153797"/>
              <a:gd name="connsiteY6" fmla="*/ 63754 h 208153"/>
              <a:gd name="connsiteX7" fmla="*/ 90932 w 153797"/>
              <a:gd name="connsiteY7" fmla="*/ 65405 h 208153"/>
              <a:gd name="connsiteX8" fmla="*/ 68961 w 153797"/>
              <a:gd name="connsiteY8" fmla="*/ 71374 h 208153"/>
              <a:gd name="connsiteX9" fmla="*/ 68961 w 153797"/>
              <a:gd name="connsiteY9" fmla="*/ 201803 h 208153"/>
              <a:gd name="connsiteX10" fmla="*/ 6350 w 153797"/>
              <a:gd name="connsiteY10" fmla="*/ 201803 h 208153"/>
              <a:gd name="connsiteX11" fmla="*/ 6350 w 153797"/>
              <a:gd name="connsiteY11" fmla="*/ 6985 h 208153"/>
              <a:gd name="connsiteX12" fmla="*/ 68961 w 153797"/>
              <a:gd name="connsiteY12" fmla="*/ 6985 h 208153"/>
              <a:gd name="connsiteX13" fmla="*/ 68961 w 153797"/>
              <a:gd name="connsiteY13" fmla="*/ 35687 h 208153"/>
              <a:gd name="connsiteX14" fmla="*/ 104775 w 153797"/>
              <a:gd name="connsiteY14" fmla="*/ 12192 h 208153"/>
              <a:gd name="connsiteX15" fmla="*/ 132842 w 153797"/>
              <a:gd name="connsiteY15" fmla="*/ 6350 h 2081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3797" h="208153">
                <a:moveTo>
                  <a:pt x="132842" y="6350"/>
                </a:moveTo>
                <a:cubicBezTo>
                  <a:pt x="135001" y="6350"/>
                  <a:pt x="137414" y="6350"/>
                  <a:pt x="140208" y="6477"/>
                </a:cubicBezTo>
                <a:cubicBezTo>
                  <a:pt x="143002" y="6604"/>
                  <a:pt x="145415" y="6858"/>
                  <a:pt x="147447" y="6985"/>
                </a:cubicBezTo>
                <a:lnTo>
                  <a:pt x="147447" y="66548"/>
                </a:lnTo>
                <a:lnTo>
                  <a:pt x="141986" y="66548"/>
                </a:lnTo>
                <a:cubicBezTo>
                  <a:pt x="139319" y="65532"/>
                  <a:pt x="135001" y="64897"/>
                  <a:pt x="129159" y="64389"/>
                </a:cubicBezTo>
                <a:cubicBezTo>
                  <a:pt x="123317" y="64008"/>
                  <a:pt x="118364" y="63754"/>
                  <a:pt x="114427" y="63754"/>
                </a:cubicBezTo>
                <a:cubicBezTo>
                  <a:pt x="105537" y="63754"/>
                  <a:pt x="97663" y="64261"/>
                  <a:pt x="90932" y="65405"/>
                </a:cubicBezTo>
                <a:cubicBezTo>
                  <a:pt x="84073" y="66675"/>
                  <a:pt x="76834" y="68580"/>
                  <a:pt x="68961" y="71374"/>
                </a:cubicBezTo>
                <a:lnTo>
                  <a:pt x="68961" y="201803"/>
                </a:lnTo>
                <a:lnTo>
                  <a:pt x="6350" y="201803"/>
                </a:lnTo>
                <a:lnTo>
                  <a:pt x="6350" y="6985"/>
                </a:lnTo>
                <a:lnTo>
                  <a:pt x="68961" y="6985"/>
                </a:lnTo>
                <a:lnTo>
                  <a:pt x="68961" y="35687"/>
                </a:lnTo>
                <a:cubicBezTo>
                  <a:pt x="82677" y="23876"/>
                  <a:pt x="94615" y="16002"/>
                  <a:pt x="104775" y="12192"/>
                </a:cubicBezTo>
                <a:cubicBezTo>
                  <a:pt x="114934" y="8255"/>
                  <a:pt x="124206" y="6350"/>
                  <a:pt x="13284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197987" y="741171"/>
            <a:ext cx="194564" cy="217932"/>
          </a:xfrm>
          <a:custGeom>
            <a:avLst/>
            <a:gdLst>
              <a:gd name="connsiteX0" fmla="*/ 120142 w 194564"/>
              <a:gd name="connsiteY0" fmla="*/ 6350 h 217932"/>
              <a:gd name="connsiteX1" fmla="*/ 156845 w 194564"/>
              <a:gd name="connsiteY1" fmla="*/ 10668 h 217932"/>
              <a:gd name="connsiteX2" fmla="*/ 188214 w 194564"/>
              <a:gd name="connsiteY2" fmla="*/ 21971 h 217932"/>
              <a:gd name="connsiteX3" fmla="*/ 188214 w 194564"/>
              <a:gd name="connsiteY3" fmla="*/ 75184 h 217932"/>
              <a:gd name="connsiteX4" fmla="*/ 179451 w 194564"/>
              <a:gd name="connsiteY4" fmla="*/ 75184 h 217932"/>
              <a:gd name="connsiteX5" fmla="*/ 170688 w 194564"/>
              <a:gd name="connsiteY5" fmla="*/ 67945 h 217932"/>
              <a:gd name="connsiteX6" fmla="*/ 158115 w 194564"/>
              <a:gd name="connsiteY6" fmla="*/ 59817 h 217932"/>
              <a:gd name="connsiteX7" fmla="*/ 142494 w 194564"/>
              <a:gd name="connsiteY7" fmla="*/ 53467 h 217932"/>
              <a:gd name="connsiteX8" fmla="*/ 122808 w 194564"/>
              <a:gd name="connsiteY8" fmla="*/ 50927 h 217932"/>
              <a:gd name="connsiteX9" fmla="*/ 84454 w 194564"/>
              <a:gd name="connsiteY9" fmla="*/ 66802 h 217932"/>
              <a:gd name="connsiteX10" fmla="*/ 70992 w 194564"/>
              <a:gd name="connsiteY10" fmla="*/ 109855 h 217932"/>
              <a:gd name="connsiteX11" fmla="*/ 84835 w 194564"/>
              <a:gd name="connsiteY11" fmla="*/ 152527 h 217932"/>
              <a:gd name="connsiteX12" fmla="*/ 123825 w 194564"/>
              <a:gd name="connsiteY12" fmla="*/ 167132 h 217932"/>
              <a:gd name="connsiteX13" fmla="*/ 145034 w 194564"/>
              <a:gd name="connsiteY13" fmla="*/ 164338 h 217932"/>
              <a:gd name="connsiteX14" fmla="*/ 160654 w 194564"/>
              <a:gd name="connsiteY14" fmla="*/ 158115 h 217932"/>
              <a:gd name="connsiteX15" fmla="*/ 171069 w 194564"/>
              <a:gd name="connsiteY15" fmla="*/ 150748 h 217932"/>
              <a:gd name="connsiteX16" fmla="*/ 179451 w 194564"/>
              <a:gd name="connsiteY16" fmla="*/ 143383 h 217932"/>
              <a:gd name="connsiteX17" fmla="*/ 188214 w 194564"/>
              <a:gd name="connsiteY17" fmla="*/ 143383 h 217932"/>
              <a:gd name="connsiteX18" fmla="*/ 188214 w 194564"/>
              <a:gd name="connsiteY18" fmla="*/ 196596 h 217932"/>
              <a:gd name="connsiteX19" fmla="*/ 157480 w 194564"/>
              <a:gd name="connsiteY19" fmla="*/ 207518 h 217932"/>
              <a:gd name="connsiteX20" fmla="*/ 122046 w 194564"/>
              <a:gd name="connsiteY20" fmla="*/ 211582 h 217932"/>
              <a:gd name="connsiteX21" fmla="*/ 75438 w 194564"/>
              <a:gd name="connsiteY21" fmla="*/ 205613 h 217932"/>
              <a:gd name="connsiteX22" fmla="*/ 38735 w 194564"/>
              <a:gd name="connsiteY22" fmla="*/ 186817 h 217932"/>
              <a:gd name="connsiteX23" fmla="*/ 14858 w 194564"/>
              <a:gd name="connsiteY23" fmla="*/ 154940 h 217932"/>
              <a:gd name="connsiteX24" fmla="*/ 6350 w 194564"/>
              <a:gd name="connsiteY24" fmla="*/ 109855 h 217932"/>
              <a:gd name="connsiteX25" fmla="*/ 15494 w 194564"/>
              <a:gd name="connsiteY25" fmla="*/ 62865 h 217932"/>
              <a:gd name="connsiteX26" fmla="*/ 40894 w 194564"/>
              <a:gd name="connsiteY26" fmla="*/ 30098 h 217932"/>
              <a:gd name="connsiteX27" fmla="*/ 77215 w 194564"/>
              <a:gd name="connsiteY27" fmla="*/ 12065 h 217932"/>
              <a:gd name="connsiteX28" fmla="*/ 120142 w 194564"/>
              <a:gd name="connsiteY28" fmla="*/ 6350 h 217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94564" h="217932">
                <a:moveTo>
                  <a:pt x="120142" y="6350"/>
                </a:moveTo>
                <a:cubicBezTo>
                  <a:pt x="133350" y="6350"/>
                  <a:pt x="145669" y="7747"/>
                  <a:pt x="156845" y="10668"/>
                </a:cubicBezTo>
                <a:cubicBezTo>
                  <a:pt x="168021" y="13589"/>
                  <a:pt x="178561" y="17398"/>
                  <a:pt x="188214" y="21971"/>
                </a:cubicBezTo>
                <a:lnTo>
                  <a:pt x="188214" y="75184"/>
                </a:lnTo>
                <a:lnTo>
                  <a:pt x="179451" y="75184"/>
                </a:lnTo>
                <a:cubicBezTo>
                  <a:pt x="177038" y="73152"/>
                  <a:pt x="174116" y="70739"/>
                  <a:pt x="170688" y="67945"/>
                </a:cubicBezTo>
                <a:cubicBezTo>
                  <a:pt x="167258" y="65151"/>
                  <a:pt x="163067" y="62357"/>
                  <a:pt x="158115" y="59817"/>
                </a:cubicBezTo>
                <a:cubicBezTo>
                  <a:pt x="153415" y="57277"/>
                  <a:pt x="148208" y="55118"/>
                  <a:pt x="142494" y="53467"/>
                </a:cubicBezTo>
                <a:cubicBezTo>
                  <a:pt x="136905" y="51816"/>
                  <a:pt x="130302" y="50927"/>
                  <a:pt x="122808" y="50927"/>
                </a:cubicBezTo>
                <a:cubicBezTo>
                  <a:pt x="106172" y="50927"/>
                  <a:pt x="93345" y="56260"/>
                  <a:pt x="84454" y="66802"/>
                </a:cubicBezTo>
                <a:cubicBezTo>
                  <a:pt x="75565" y="77343"/>
                  <a:pt x="70992" y="91694"/>
                  <a:pt x="70992" y="109855"/>
                </a:cubicBezTo>
                <a:cubicBezTo>
                  <a:pt x="70992" y="128651"/>
                  <a:pt x="75565" y="142748"/>
                  <a:pt x="84835" y="152527"/>
                </a:cubicBezTo>
                <a:cubicBezTo>
                  <a:pt x="93980" y="162179"/>
                  <a:pt x="106934" y="167132"/>
                  <a:pt x="123825" y="167132"/>
                </a:cubicBezTo>
                <a:cubicBezTo>
                  <a:pt x="131698" y="167132"/>
                  <a:pt x="138811" y="166243"/>
                  <a:pt x="145034" y="164338"/>
                </a:cubicBezTo>
                <a:cubicBezTo>
                  <a:pt x="151384" y="162560"/>
                  <a:pt x="156591" y="160528"/>
                  <a:pt x="160654" y="158115"/>
                </a:cubicBezTo>
                <a:cubicBezTo>
                  <a:pt x="164592" y="155702"/>
                  <a:pt x="168147" y="153289"/>
                  <a:pt x="171069" y="150748"/>
                </a:cubicBezTo>
                <a:cubicBezTo>
                  <a:pt x="174116" y="148209"/>
                  <a:pt x="176911" y="145796"/>
                  <a:pt x="179451" y="143383"/>
                </a:cubicBezTo>
                <a:lnTo>
                  <a:pt x="188214" y="143383"/>
                </a:lnTo>
                <a:lnTo>
                  <a:pt x="188214" y="196596"/>
                </a:lnTo>
                <a:cubicBezTo>
                  <a:pt x="178434" y="201168"/>
                  <a:pt x="168147" y="204851"/>
                  <a:pt x="157480" y="207518"/>
                </a:cubicBezTo>
                <a:cubicBezTo>
                  <a:pt x="146811" y="210312"/>
                  <a:pt x="135001" y="211582"/>
                  <a:pt x="122046" y="211582"/>
                </a:cubicBezTo>
                <a:cubicBezTo>
                  <a:pt x="105028" y="211582"/>
                  <a:pt x="89534" y="209677"/>
                  <a:pt x="75438" y="205613"/>
                </a:cubicBezTo>
                <a:cubicBezTo>
                  <a:pt x="61467" y="201548"/>
                  <a:pt x="49149" y="195326"/>
                  <a:pt x="38735" y="186817"/>
                </a:cubicBezTo>
                <a:cubicBezTo>
                  <a:pt x="28448" y="178435"/>
                  <a:pt x="20573" y="167767"/>
                  <a:pt x="14858" y="154940"/>
                </a:cubicBezTo>
                <a:cubicBezTo>
                  <a:pt x="9144" y="142113"/>
                  <a:pt x="6350" y="127127"/>
                  <a:pt x="6350" y="109855"/>
                </a:cubicBezTo>
                <a:cubicBezTo>
                  <a:pt x="6350" y="91694"/>
                  <a:pt x="9398" y="76073"/>
                  <a:pt x="15494" y="62865"/>
                </a:cubicBezTo>
                <a:cubicBezTo>
                  <a:pt x="21589" y="49657"/>
                  <a:pt x="29972" y="38735"/>
                  <a:pt x="40894" y="30098"/>
                </a:cubicBezTo>
                <a:cubicBezTo>
                  <a:pt x="51435" y="21844"/>
                  <a:pt x="63500" y="15875"/>
                  <a:pt x="77215" y="12065"/>
                </a:cubicBezTo>
                <a:cubicBezTo>
                  <a:pt x="91058" y="8255"/>
                  <a:pt x="105283" y="6350"/>
                  <a:pt x="12014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689858" y="741045"/>
            <a:ext cx="207136" cy="218059"/>
          </a:xfrm>
          <a:custGeom>
            <a:avLst/>
            <a:gdLst>
              <a:gd name="connsiteX0" fmla="*/ 100202 w 207136"/>
              <a:gd name="connsiteY0" fmla="*/ 6350 h 218059"/>
              <a:gd name="connsiteX1" fmla="*/ 177037 w 207136"/>
              <a:gd name="connsiteY1" fmla="*/ 22733 h 218059"/>
              <a:gd name="connsiteX2" fmla="*/ 200786 w 207136"/>
              <a:gd name="connsiteY2" fmla="*/ 74041 h 218059"/>
              <a:gd name="connsiteX3" fmla="*/ 200786 w 207136"/>
              <a:gd name="connsiteY3" fmla="*/ 206629 h 218059"/>
              <a:gd name="connsiteX4" fmla="*/ 138810 w 207136"/>
              <a:gd name="connsiteY4" fmla="*/ 206629 h 218059"/>
              <a:gd name="connsiteX5" fmla="*/ 138810 w 207136"/>
              <a:gd name="connsiteY5" fmla="*/ 185927 h 218059"/>
              <a:gd name="connsiteX6" fmla="*/ 126364 w 207136"/>
              <a:gd name="connsiteY6" fmla="*/ 195071 h 218059"/>
              <a:gd name="connsiteX7" fmla="*/ 112394 w 207136"/>
              <a:gd name="connsiteY7" fmla="*/ 203580 h 218059"/>
              <a:gd name="connsiteX8" fmla="*/ 93217 w 207136"/>
              <a:gd name="connsiteY8" fmla="*/ 209803 h 218059"/>
              <a:gd name="connsiteX9" fmla="*/ 71627 w 207136"/>
              <a:gd name="connsiteY9" fmla="*/ 211709 h 218059"/>
              <a:gd name="connsiteX10" fmla="*/ 25145 w 207136"/>
              <a:gd name="connsiteY10" fmla="*/ 194564 h 218059"/>
              <a:gd name="connsiteX11" fmla="*/ 6350 w 207136"/>
              <a:gd name="connsiteY11" fmla="*/ 150748 h 218059"/>
              <a:gd name="connsiteX12" fmla="*/ 15875 w 207136"/>
              <a:gd name="connsiteY12" fmla="*/ 115951 h 218059"/>
              <a:gd name="connsiteX13" fmla="*/ 42925 w 207136"/>
              <a:gd name="connsiteY13" fmla="*/ 94614 h 218059"/>
              <a:gd name="connsiteX14" fmla="*/ 85978 w 207136"/>
              <a:gd name="connsiteY14" fmla="*/ 83439 h 218059"/>
              <a:gd name="connsiteX15" fmla="*/ 139191 w 207136"/>
              <a:gd name="connsiteY15" fmla="*/ 78613 h 218059"/>
              <a:gd name="connsiteX16" fmla="*/ 139191 w 207136"/>
              <a:gd name="connsiteY16" fmla="*/ 77596 h 218059"/>
              <a:gd name="connsiteX17" fmla="*/ 125983 w 207136"/>
              <a:gd name="connsiteY17" fmla="*/ 55245 h 218059"/>
              <a:gd name="connsiteX18" fmla="*/ 87248 w 207136"/>
              <a:gd name="connsiteY18" fmla="*/ 49148 h 218059"/>
              <a:gd name="connsiteX19" fmla="*/ 54228 w 207136"/>
              <a:gd name="connsiteY19" fmla="*/ 54610 h 218059"/>
              <a:gd name="connsiteX20" fmla="*/ 29082 w 207136"/>
              <a:gd name="connsiteY20" fmla="*/ 62991 h 218059"/>
              <a:gd name="connsiteX21" fmla="*/ 23367 w 207136"/>
              <a:gd name="connsiteY21" fmla="*/ 62991 h 218059"/>
              <a:gd name="connsiteX22" fmla="*/ 23367 w 207136"/>
              <a:gd name="connsiteY22" fmla="*/ 16002 h 218059"/>
              <a:gd name="connsiteX23" fmla="*/ 55498 w 207136"/>
              <a:gd name="connsiteY23" fmla="*/ 9905 h 218059"/>
              <a:gd name="connsiteX24" fmla="*/ 100202 w 207136"/>
              <a:gd name="connsiteY24" fmla="*/ 6350 h 2180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7136" h="218059">
                <a:moveTo>
                  <a:pt x="100202" y="6350"/>
                </a:moveTo>
                <a:cubicBezTo>
                  <a:pt x="135635" y="6350"/>
                  <a:pt x="161290" y="11810"/>
                  <a:pt x="177037" y="22733"/>
                </a:cubicBezTo>
                <a:cubicBezTo>
                  <a:pt x="192913" y="33654"/>
                  <a:pt x="200786" y="50800"/>
                  <a:pt x="200786" y="74041"/>
                </a:cubicBezTo>
                <a:lnTo>
                  <a:pt x="200786" y="206629"/>
                </a:lnTo>
                <a:lnTo>
                  <a:pt x="138810" y="206629"/>
                </a:lnTo>
                <a:lnTo>
                  <a:pt x="138810" y="185927"/>
                </a:lnTo>
                <a:cubicBezTo>
                  <a:pt x="135509" y="188467"/>
                  <a:pt x="131317" y="191515"/>
                  <a:pt x="126364" y="195071"/>
                </a:cubicBezTo>
                <a:cubicBezTo>
                  <a:pt x="121411" y="198754"/>
                  <a:pt x="116713" y="201548"/>
                  <a:pt x="112394" y="203580"/>
                </a:cubicBezTo>
                <a:cubicBezTo>
                  <a:pt x="106171" y="206375"/>
                  <a:pt x="99821" y="208406"/>
                  <a:pt x="93217" y="209803"/>
                </a:cubicBezTo>
                <a:cubicBezTo>
                  <a:pt x="86613" y="211073"/>
                  <a:pt x="79501" y="211709"/>
                  <a:pt x="71627" y="211709"/>
                </a:cubicBezTo>
                <a:cubicBezTo>
                  <a:pt x="53085" y="211709"/>
                  <a:pt x="37591" y="205994"/>
                  <a:pt x="25145" y="194564"/>
                </a:cubicBezTo>
                <a:cubicBezTo>
                  <a:pt x="12572" y="183133"/>
                  <a:pt x="6350" y="168529"/>
                  <a:pt x="6350" y="150748"/>
                </a:cubicBezTo>
                <a:cubicBezTo>
                  <a:pt x="6350" y="136525"/>
                  <a:pt x="9525" y="124967"/>
                  <a:pt x="15875" y="115951"/>
                </a:cubicBezTo>
                <a:cubicBezTo>
                  <a:pt x="22225" y="106933"/>
                  <a:pt x="31241" y="99821"/>
                  <a:pt x="42925" y="94614"/>
                </a:cubicBezTo>
                <a:cubicBezTo>
                  <a:pt x="54482" y="89407"/>
                  <a:pt x="68833" y="85725"/>
                  <a:pt x="85978" y="83439"/>
                </a:cubicBezTo>
                <a:cubicBezTo>
                  <a:pt x="103123" y="81279"/>
                  <a:pt x="120776" y="79629"/>
                  <a:pt x="139191" y="78613"/>
                </a:cubicBezTo>
                <a:lnTo>
                  <a:pt x="139191" y="77596"/>
                </a:lnTo>
                <a:cubicBezTo>
                  <a:pt x="139191" y="66802"/>
                  <a:pt x="134873" y="59435"/>
                  <a:pt x="125983" y="55245"/>
                </a:cubicBezTo>
                <a:cubicBezTo>
                  <a:pt x="117221" y="51180"/>
                  <a:pt x="104266" y="49148"/>
                  <a:pt x="87248" y="49148"/>
                </a:cubicBezTo>
                <a:cubicBezTo>
                  <a:pt x="76961" y="49148"/>
                  <a:pt x="65913" y="50926"/>
                  <a:pt x="54228" y="54610"/>
                </a:cubicBezTo>
                <a:cubicBezTo>
                  <a:pt x="42544" y="58292"/>
                  <a:pt x="34163" y="61086"/>
                  <a:pt x="29082" y="62991"/>
                </a:cubicBezTo>
                <a:lnTo>
                  <a:pt x="23367" y="62991"/>
                </a:lnTo>
                <a:lnTo>
                  <a:pt x="23367" y="16002"/>
                </a:lnTo>
                <a:cubicBezTo>
                  <a:pt x="29971" y="14223"/>
                  <a:pt x="40640" y="12191"/>
                  <a:pt x="55498" y="9905"/>
                </a:cubicBezTo>
                <a:cubicBezTo>
                  <a:pt x="70357" y="7492"/>
                  <a:pt x="85344" y="6350"/>
                  <a:pt x="10020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089527" y="740537"/>
            <a:ext cx="225932" cy="219455"/>
          </a:xfrm>
          <a:custGeom>
            <a:avLst/>
            <a:gdLst>
              <a:gd name="connsiteX0" fmla="*/ 113029 w 225932"/>
              <a:gd name="connsiteY0" fmla="*/ 6350 h 219455"/>
              <a:gd name="connsiteX1" fmla="*/ 191770 w 225932"/>
              <a:gd name="connsiteY1" fmla="*/ 34035 h 219455"/>
              <a:gd name="connsiteX2" fmla="*/ 219582 w 225932"/>
              <a:gd name="connsiteY2" fmla="*/ 109854 h 219455"/>
              <a:gd name="connsiteX3" fmla="*/ 191642 w 225932"/>
              <a:gd name="connsiteY3" fmla="*/ 185547 h 219455"/>
              <a:gd name="connsiteX4" fmla="*/ 113029 w 225932"/>
              <a:gd name="connsiteY4" fmla="*/ 213105 h 219455"/>
              <a:gd name="connsiteX5" fmla="*/ 34416 w 225932"/>
              <a:gd name="connsiteY5" fmla="*/ 185547 h 219455"/>
              <a:gd name="connsiteX6" fmla="*/ 6350 w 225932"/>
              <a:gd name="connsiteY6" fmla="*/ 109854 h 219455"/>
              <a:gd name="connsiteX7" fmla="*/ 34544 w 225932"/>
              <a:gd name="connsiteY7" fmla="*/ 33909 h 219455"/>
              <a:gd name="connsiteX8" fmla="*/ 113029 w 225932"/>
              <a:gd name="connsiteY8" fmla="*/ 6350 h 2194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5932" h="219455">
                <a:moveTo>
                  <a:pt x="113029" y="6350"/>
                </a:moveTo>
                <a:cubicBezTo>
                  <a:pt x="146938" y="6350"/>
                  <a:pt x="173227" y="15494"/>
                  <a:pt x="191770" y="34035"/>
                </a:cubicBezTo>
                <a:cubicBezTo>
                  <a:pt x="210311" y="52578"/>
                  <a:pt x="219582" y="77851"/>
                  <a:pt x="219582" y="109854"/>
                </a:cubicBezTo>
                <a:cubicBezTo>
                  <a:pt x="219582" y="141859"/>
                  <a:pt x="210311" y="167004"/>
                  <a:pt x="191642" y="185547"/>
                </a:cubicBezTo>
                <a:cubicBezTo>
                  <a:pt x="172973" y="203961"/>
                  <a:pt x="146684" y="213105"/>
                  <a:pt x="113029" y="213105"/>
                </a:cubicBezTo>
                <a:cubicBezTo>
                  <a:pt x="79247" y="213105"/>
                  <a:pt x="53085" y="203961"/>
                  <a:pt x="34416" y="185547"/>
                </a:cubicBezTo>
                <a:cubicBezTo>
                  <a:pt x="15747" y="167004"/>
                  <a:pt x="6350" y="141859"/>
                  <a:pt x="6350" y="109854"/>
                </a:cubicBezTo>
                <a:cubicBezTo>
                  <a:pt x="6350" y="77597"/>
                  <a:pt x="15747" y="52197"/>
                  <a:pt x="34544" y="33909"/>
                </a:cubicBezTo>
                <a:cubicBezTo>
                  <a:pt x="53340" y="15494"/>
                  <a:pt x="79502" y="6350"/>
                  <a:pt x="113029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961767" y="740537"/>
            <a:ext cx="218694" cy="218567"/>
          </a:xfrm>
          <a:custGeom>
            <a:avLst/>
            <a:gdLst>
              <a:gd name="connsiteX0" fmla="*/ 116967 w 218694"/>
              <a:gd name="connsiteY0" fmla="*/ 6350 h 218567"/>
              <a:gd name="connsiteX1" fmla="*/ 188468 w 218694"/>
              <a:gd name="connsiteY1" fmla="*/ 30353 h 218567"/>
              <a:gd name="connsiteX2" fmla="*/ 212344 w 218694"/>
              <a:gd name="connsiteY2" fmla="*/ 99441 h 218567"/>
              <a:gd name="connsiteX3" fmla="*/ 212344 w 218694"/>
              <a:gd name="connsiteY3" fmla="*/ 121284 h 218567"/>
              <a:gd name="connsiteX4" fmla="*/ 69469 w 218694"/>
              <a:gd name="connsiteY4" fmla="*/ 121284 h 218567"/>
              <a:gd name="connsiteX5" fmla="*/ 86868 w 218694"/>
              <a:gd name="connsiteY5" fmla="*/ 156337 h 218567"/>
              <a:gd name="connsiteX6" fmla="*/ 134112 w 218694"/>
              <a:gd name="connsiteY6" fmla="*/ 168402 h 218567"/>
              <a:gd name="connsiteX7" fmla="*/ 172466 w 218694"/>
              <a:gd name="connsiteY7" fmla="*/ 161290 h 218567"/>
              <a:gd name="connsiteX8" fmla="*/ 201803 w 218694"/>
              <a:gd name="connsiteY8" fmla="*/ 146050 h 218567"/>
              <a:gd name="connsiteX9" fmla="*/ 208661 w 218694"/>
              <a:gd name="connsiteY9" fmla="*/ 146050 h 218567"/>
              <a:gd name="connsiteX10" fmla="*/ 208661 w 218694"/>
              <a:gd name="connsiteY10" fmla="*/ 196214 h 218567"/>
              <a:gd name="connsiteX11" fmla="*/ 168783 w 218694"/>
              <a:gd name="connsiteY11" fmla="*/ 208407 h 218567"/>
              <a:gd name="connsiteX12" fmla="*/ 127380 w 218694"/>
              <a:gd name="connsiteY12" fmla="*/ 212217 h 218567"/>
              <a:gd name="connsiteX13" fmla="*/ 37592 w 218694"/>
              <a:gd name="connsiteY13" fmla="*/ 185928 h 218567"/>
              <a:gd name="connsiteX14" fmla="*/ 6350 w 218694"/>
              <a:gd name="connsiteY14" fmla="*/ 110871 h 218567"/>
              <a:gd name="connsiteX15" fmla="*/ 35941 w 218694"/>
              <a:gd name="connsiteY15" fmla="*/ 34417 h 218567"/>
              <a:gd name="connsiteX16" fmla="*/ 116967 w 218694"/>
              <a:gd name="connsiteY16" fmla="*/ 6350 h 2185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18694" h="218567">
                <a:moveTo>
                  <a:pt x="116967" y="6350"/>
                </a:moveTo>
                <a:cubicBezTo>
                  <a:pt x="148589" y="6350"/>
                  <a:pt x="172466" y="14351"/>
                  <a:pt x="188468" y="30353"/>
                </a:cubicBezTo>
                <a:cubicBezTo>
                  <a:pt x="204343" y="46354"/>
                  <a:pt x="212344" y="69341"/>
                  <a:pt x="212344" y="99441"/>
                </a:cubicBezTo>
                <a:lnTo>
                  <a:pt x="212344" y="121284"/>
                </a:lnTo>
                <a:lnTo>
                  <a:pt x="69469" y="121284"/>
                </a:lnTo>
                <a:cubicBezTo>
                  <a:pt x="70358" y="136525"/>
                  <a:pt x="76200" y="148209"/>
                  <a:pt x="86868" y="156337"/>
                </a:cubicBezTo>
                <a:cubicBezTo>
                  <a:pt x="97536" y="164338"/>
                  <a:pt x="113284" y="168402"/>
                  <a:pt x="134112" y="168402"/>
                </a:cubicBezTo>
                <a:cubicBezTo>
                  <a:pt x="147320" y="168402"/>
                  <a:pt x="160147" y="165989"/>
                  <a:pt x="172466" y="161290"/>
                </a:cubicBezTo>
                <a:cubicBezTo>
                  <a:pt x="184785" y="156591"/>
                  <a:pt x="194564" y="151510"/>
                  <a:pt x="201803" y="146050"/>
                </a:cubicBezTo>
                <a:lnTo>
                  <a:pt x="208661" y="146050"/>
                </a:lnTo>
                <a:lnTo>
                  <a:pt x="208661" y="196214"/>
                </a:lnTo>
                <a:cubicBezTo>
                  <a:pt x="194564" y="201803"/>
                  <a:pt x="181355" y="205867"/>
                  <a:pt x="168783" y="208407"/>
                </a:cubicBezTo>
                <a:cubicBezTo>
                  <a:pt x="156337" y="210947"/>
                  <a:pt x="142494" y="212217"/>
                  <a:pt x="127380" y="212217"/>
                </a:cubicBezTo>
                <a:cubicBezTo>
                  <a:pt x="88265" y="212217"/>
                  <a:pt x="58420" y="203453"/>
                  <a:pt x="37592" y="185928"/>
                </a:cubicBezTo>
                <a:cubicBezTo>
                  <a:pt x="16764" y="168402"/>
                  <a:pt x="6350" y="143383"/>
                  <a:pt x="6350" y="110871"/>
                </a:cubicBezTo>
                <a:cubicBezTo>
                  <a:pt x="6350" y="78740"/>
                  <a:pt x="16255" y="53213"/>
                  <a:pt x="35941" y="34417"/>
                </a:cubicBezTo>
                <a:cubicBezTo>
                  <a:pt x="55626" y="15748"/>
                  <a:pt x="82677" y="6350"/>
                  <a:pt x="116967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768346" y="730631"/>
            <a:ext cx="91186" cy="82169"/>
          </a:xfrm>
          <a:custGeom>
            <a:avLst/>
            <a:gdLst>
              <a:gd name="connsiteX0" fmla="*/ 6350 w 91186"/>
              <a:gd name="connsiteY0" fmla="*/ 6350 h 82169"/>
              <a:gd name="connsiteX1" fmla="*/ 6350 w 91186"/>
              <a:gd name="connsiteY1" fmla="*/ 75819 h 82169"/>
              <a:gd name="connsiteX2" fmla="*/ 26797 w 91186"/>
              <a:gd name="connsiteY2" fmla="*/ 75819 h 82169"/>
              <a:gd name="connsiteX3" fmla="*/ 53467 w 91186"/>
              <a:gd name="connsiteY3" fmla="*/ 74295 h 82169"/>
              <a:gd name="connsiteX4" fmla="*/ 71501 w 91186"/>
              <a:gd name="connsiteY4" fmla="*/ 67183 h 82169"/>
              <a:gd name="connsiteX5" fmla="*/ 81660 w 91186"/>
              <a:gd name="connsiteY5" fmla="*/ 55245 h 82169"/>
              <a:gd name="connsiteX6" fmla="*/ 84836 w 91186"/>
              <a:gd name="connsiteY6" fmla="*/ 37846 h 82169"/>
              <a:gd name="connsiteX7" fmla="*/ 80899 w 91186"/>
              <a:gd name="connsiteY7" fmla="*/ 21209 h 82169"/>
              <a:gd name="connsiteX8" fmla="*/ 67183 w 91186"/>
              <a:gd name="connsiteY8" fmla="*/ 10286 h 82169"/>
              <a:gd name="connsiteX9" fmla="*/ 51435 w 91186"/>
              <a:gd name="connsiteY9" fmla="*/ 6985 h 82169"/>
              <a:gd name="connsiteX10" fmla="*/ 30480 w 91186"/>
              <a:gd name="connsiteY10" fmla="*/ 6350 h 82169"/>
              <a:gd name="connsiteX11" fmla="*/ 6350 w 91186"/>
              <a:gd name="connsiteY11" fmla="*/ 6350 h 821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1186" h="82169">
                <a:moveTo>
                  <a:pt x="6350" y="6350"/>
                </a:moveTo>
                <a:lnTo>
                  <a:pt x="6350" y="75819"/>
                </a:lnTo>
                <a:lnTo>
                  <a:pt x="26797" y="75819"/>
                </a:lnTo>
                <a:cubicBezTo>
                  <a:pt x="37464" y="75819"/>
                  <a:pt x="46355" y="75310"/>
                  <a:pt x="53467" y="74295"/>
                </a:cubicBezTo>
                <a:cubicBezTo>
                  <a:pt x="60705" y="73278"/>
                  <a:pt x="66675" y="70866"/>
                  <a:pt x="71501" y="67183"/>
                </a:cubicBezTo>
                <a:cubicBezTo>
                  <a:pt x="76200" y="63627"/>
                  <a:pt x="79501" y="59689"/>
                  <a:pt x="81660" y="55245"/>
                </a:cubicBezTo>
                <a:cubicBezTo>
                  <a:pt x="83820" y="50927"/>
                  <a:pt x="84836" y="45211"/>
                  <a:pt x="84836" y="37846"/>
                </a:cubicBezTo>
                <a:cubicBezTo>
                  <a:pt x="84836" y="31369"/>
                  <a:pt x="83566" y="25908"/>
                  <a:pt x="80899" y="21209"/>
                </a:cubicBezTo>
                <a:cubicBezTo>
                  <a:pt x="78232" y="16636"/>
                  <a:pt x="73660" y="12954"/>
                  <a:pt x="67183" y="10286"/>
                </a:cubicBezTo>
                <a:cubicBezTo>
                  <a:pt x="62738" y="8509"/>
                  <a:pt x="57404" y="7366"/>
                  <a:pt x="51435" y="6985"/>
                </a:cubicBezTo>
                <a:cubicBezTo>
                  <a:pt x="45339" y="6477"/>
                  <a:pt x="38354" y="6350"/>
                  <a:pt x="30480" y="6350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920236" y="690879"/>
            <a:ext cx="159131" cy="266954"/>
          </a:xfrm>
          <a:custGeom>
            <a:avLst/>
            <a:gdLst>
              <a:gd name="connsiteX0" fmla="*/ 32004 w 159131"/>
              <a:gd name="connsiteY0" fmla="*/ 6350 h 266954"/>
              <a:gd name="connsiteX1" fmla="*/ 94615 w 159131"/>
              <a:gd name="connsiteY1" fmla="*/ 6350 h 266954"/>
              <a:gd name="connsiteX2" fmla="*/ 94615 w 159131"/>
              <a:gd name="connsiteY2" fmla="*/ 61976 h 266954"/>
              <a:gd name="connsiteX3" fmla="*/ 152781 w 159131"/>
              <a:gd name="connsiteY3" fmla="*/ 61976 h 266954"/>
              <a:gd name="connsiteX4" fmla="*/ 152781 w 159131"/>
              <a:gd name="connsiteY4" fmla="*/ 104267 h 266954"/>
              <a:gd name="connsiteX5" fmla="*/ 94615 w 159131"/>
              <a:gd name="connsiteY5" fmla="*/ 104267 h 266954"/>
              <a:gd name="connsiteX6" fmla="*/ 94615 w 159131"/>
              <a:gd name="connsiteY6" fmla="*/ 173482 h 266954"/>
              <a:gd name="connsiteX7" fmla="*/ 94742 w 159131"/>
              <a:gd name="connsiteY7" fmla="*/ 191389 h 266954"/>
              <a:gd name="connsiteX8" fmla="*/ 97535 w 159131"/>
              <a:gd name="connsiteY8" fmla="*/ 205105 h 266954"/>
              <a:gd name="connsiteX9" fmla="*/ 106045 w 159131"/>
              <a:gd name="connsiteY9" fmla="*/ 214629 h 266954"/>
              <a:gd name="connsiteX10" fmla="*/ 123952 w 159131"/>
              <a:gd name="connsiteY10" fmla="*/ 218186 h 266954"/>
              <a:gd name="connsiteX11" fmla="*/ 136652 w 159131"/>
              <a:gd name="connsiteY11" fmla="*/ 216154 h 266954"/>
              <a:gd name="connsiteX12" fmla="*/ 147573 w 159131"/>
              <a:gd name="connsiteY12" fmla="*/ 212344 h 266954"/>
              <a:gd name="connsiteX13" fmla="*/ 152781 w 159131"/>
              <a:gd name="connsiteY13" fmla="*/ 212344 h 266954"/>
              <a:gd name="connsiteX14" fmla="*/ 152781 w 159131"/>
              <a:gd name="connsiteY14" fmla="*/ 255016 h 266954"/>
              <a:gd name="connsiteX15" fmla="*/ 131445 w 159131"/>
              <a:gd name="connsiteY15" fmla="*/ 259079 h 266954"/>
              <a:gd name="connsiteX16" fmla="*/ 103885 w 159131"/>
              <a:gd name="connsiteY16" fmla="*/ 260604 h 266954"/>
              <a:gd name="connsiteX17" fmla="*/ 49784 w 159131"/>
              <a:gd name="connsiteY17" fmla="*/ 245871 h 266954"/>
              <a:gd name="connsiteX18" fmla="*/ 32004 w 159131"/>
              <a:gd name="connsiteY18" fmla="*/ 195326 h 266954"/>
              <a:gd name="connsiteX19" fmla="*/ 32004 w 159131"/>
              <a:gd name="connsiteY19" fmla="*/ 104267 h 266954"/>
              <a:gd name="connsiteX20" fmla="*/ 6350 w 159131"/>
              <a:gd name="connsiteY20" fmla="*/ 104267 h 266954"/>
              <a:gd name="connsiteX21" fmla="*/ 6350 w 159131"/>
              <a:gd name="connsiteY21" fmla="*/ 61976 h 266954"/>
              <a:gd name="connsiteX22" fmla="*/ 32004 w 159131"/>
              <a:gd name="connsiteY22" fmla="*/ 61976 h 266954"/>
              <a:gd name="connsiteX23" fmla="*/ 32004 w 159131"/>
              <a:gd name="connsiteY23" fmla="*/ 6350 h 266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59131" h="266954">
                <a:moveTo>
                  <a:pt x="32004" y="6350"/>
                </a:moveTo>
                <a:lnTo>
                  <a:pt x="94615" y="6350"/>
                </a:lnTo>
                <a:lnTo>
                  <a:pt x="94615" y="61976"/>
                </a:lnTo>
                <a:lnTo>
                  <a:pt x="152781" y="61976"/>
                </a:lnTo>
                <a:lnTo>
                  <a:pt x="152781" y="104267"/>
                </a:lnTo>
                <a:lnTo>
                  <a:pt x="94615" y="104267"/>
                </a:lnTo>
                <a:lnTo>
                  <a:pt x="94615" y="173482"/>
                </a:lnTo>
                <a:cubicBezTo>
                  <a:pt x="94615" y="180213"/>
                  <a:pt x="94615" y="186182"/>
                  <a:pt x="94742" y="191389"/>
                </a:cubicBezTo>
                <a:cubicBezTo>
                  <a:pt x="94869" y="196469"/>
                  <a:pt x="95758" y="201040"/>
                  <a:pt x="97535" y="205105"/>
                </a:cubicBezTo>
                <a:cubicBezTo>
                  <a:pt x="99059" y="209041"/>
                  <a:pt x="101981" y="212344"/>
                  <a:pt x="106045" y="214629"/>
                </a:cubicBezTo>
                <a:cubicBezTo>
                  <a:pt x="110108" y="217042"/>
                  <a:pt x="116077" y="218186"/>
                  <a:pt x="123952" y="218186"/>
                </a:cubicBezTo>
                <a:cubicBezTo>
                  <a:pt x="127127" y="218186"/>
                  <a:pt x="131445" y="217551"/>
                  <a:pt x="136652" y="216154"/>
                </a:cubicBezTo>
                <a:cubicBezTo>
                  <a:pt x="141858" y="214757"/>
                  <a:pt x="145542" y="213486"/>
                  <a:pt x="147573" y="212344"/>
                </a:cubicBezTo>
                <a:lnTo>
                  <a:pt x="152781" y="212344"/>
                </a:lnTo>
                <a:lnTo>
                  <a:pt x="152781" y="255016"/>
                </a:lnTo>
                <a:cubicBezTo>
                  <a:pt x="146050" y="256794"/>
                  <a:pt x="138938" y="258064"/>
                  <a:pt x="131445" y="259079"/>
                </a:cubicBezTo>
                <a:cubicBezTo>
                  <a:pt x="123952" y="260096"/>
                  <a:pt x="114808" y="260604"/>
                  <a:pt x="103885" y="260604"/>
                </a:cubicBezTo>
                <a:cubicBezTo>
                  <a:pt x="79628" y="260604"/>
                  <a:pt x="61595" y="255651"/>
                  <a:pt x="49784" y="245871"/>
                </a:cubicBezTo>
                <a:cubicBezTo>
                  <a:pt x="37846" y="235966"/>
                  <a:pt x="32004" y="219202"/>
                  <a:pt x="32004" y="195326"/>
                </a:cubicBezTo>
                <a:lnTo>
                  <a:pt x="32004" y="104267"/>
                </a:lnTo>
                <a:lnTo>
                  <a:pt x="6350" y="104267"/>
                </a:lnTo>
                <a:lnTo>
                  <a:pt x="6350" y="61976"/>
                </a:lnTo>
                <a:lnTo>
                  <a:pt x="32004" y="61976"/>
                </a:lnTo>
                <a:lnTo>
                  <a:pt x="32004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3520948" y="690879"/>
            <a:ext cx="159130" cy="266954"/>
          </a:xfrm>
          <a:custGeom>
            <a:avLst/>
            <a:gdLst>
              <a:gd name="connsiteX0" fmla="*/ 32003 w 159130"/>
              <a:gd name="connsiteY0" fmla="*/ 6350 h 266954"/>
              <a:gd name="connsiteX1" fmla="*/ 94614 w 159130"/>
              <a:gd name="connsiteY1" fmla="*/ 6350 h 266954"/>
              <a:gd name="connsiteX2" fmla="*/ 94614 w 159130"/>
              <a:gd name="connsiteY2" fmla="*/ 61976 h 266954"/>
              <a:gd name="connsiteX3" fmla="*/ 152780 w 159130"/>
              <a:gd name="connsiteY3" fmla="*/ 61976 h 266954"/>
              <a:gd name="connsiteX4" fmla="*/ 152780 w 159130"/>
              <a:gd name="connsiteY4" fmla="*/ 104267 h 266954"/>
              <a:gd name="connsiteX5" fmla="*/ 94614 w 159130"/>
              <a:gd name="connsiteY5" fmla="*/ 104267 h 266954"/>
              <a:gd name="connsiteX6" fmla="*/ 94614 w 159130"/>
              <a:gd name="connsiteY6" fmla="*/ 173482 h 266954"/>
              <a:gd name="connsiteX7" fmla="*/ 94741 w 159130"/>
              <a:gd name="connsiteY7" fmla="*/ 191389 h 266954"/>
              <a:gd name="connsiteX8" fmla="*/ 97535 w 159130"/>
              <a:gd name="connsiteY8" fmla="*/ 205105 h 266954"/>
              <a:gd name="connsiteX9" fmla="*/ 106044 w 159130"/>
              <a:gd name="connsiteY9" fmla="*/ 214629 h 266954"/>
              <a:gd name="connsiteX10" fmla="*/ 123951 w 159130"/>
              <a:gd name="connsiteY10" fmla="*/ 218186 h 266954"/>
              <a:gd name="connsiteX11" fmla="*/ 136651 w 159130"/>
              <a:gd name="connsiteY11" fmla="*/ 216154 h 266954"/>
              <a:gd name="connsiteX12" fmla="*/ 147573 w 159130"/>
              <a:gd name="connsiteY12" fmla="*/ 212344 h 266954"/>
              <a:gd name="connsiteX13" fmla="*/ 152780 w 159130"/>
              <a:gd name="connsiteY13" fmla="*/ 212344 h 266954"/>
              <a:gd name="connsiteX14" fmla="*/ 152780 w 159130"/>
              <a:gd name="connsiteY14" fmla="*/ 255016 h 266954"/>
              <a:gd name="connsiteX15" fmla="*/ 131444 w 159130"/>
              <a:gd name="connsiteY15" fmla="*/ 259079 h 266954"/>
              <a:gd name="connsiteX16" fmla="*/ 103885 w 159130"/>
              <a:gd name="connsiteY16" fmla="*/ 260604 h 266954"/>
              <a:gd name="connsiteX17" fmla="*/ 49783 w 159130"/>
              <a:gd name="connsiteY17" fmla="*/ 245871 h 266954"/>
              <a:gd name="connsiteX18" fmla="*/ 32003 w 159130"/>
              <a:gd name="connsiteY18" fmla="*/ 195326 h 266954"/>
              <a:gd name="connsiteX19" fmla="*/ 32003 w 159130"/>
              <a:gd name="connsiteY19" fmla="*/ 104267 h 266954"/>
              <a:gd name="connsiteX20" fmla="*/ 6350 w 159130"/>
              <a:gd name="connsiteY20" fmla="*/ 104267 h 266954"/>
              <a:gd name="connsiteX21" fmla="*/ 6350 w 159130"/>
              <a:gd name="connsiteY21" fmla="*/ 61976 h 266954"/>
              <a:gd name="connsiteX22" fmla="*/ 32003 w 159130"/>
              <a:gd name="connsiteY22" fmla="*/ 61976 h 266954"/>
              <a:gd name="connsiteX23" fmla="*/ 32003 w 159130"/>
              <a:gd name="connsiteY23" fmla="*/ 6350 h 266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59130" h="266954">
                <a:moveTo>
                  <a:pt x="32003" y="6350"/>
                </a:moveTo>
                <a:lnTo>
                  <a:pt x="94614" y="6350"/>
                </a:lnTo>
                <a:lnTo>
                  <a:pt x="94614" y="61976"/>
                </a:lnTo>
                <a:lnTo>
                  <a:pt x="152780" y="61976"/>
                </a:lnTo>
                <a:lnTo>
                  <a:pt x="152780" y="104267"/>
                </a:lnTo>
                <a:lnTo>
                  <a:pt x="94614" y="104267"/>
                </a:lnTo>
                <a:lnTo>
                  <a:pt x="94614" y="173482"/>
                </a:lnTo>
                <a:cubicBezTo>
                  <a:pt x="94614" y="180213"/>
                  <a:pt x="94614" y="186182"/>
                  <a:pt x="94741" y="191389"/>
                </a:cubicBezTo>
                <a:cubicBezTo>
                  <a:pt x="94869" y="196469"/>
                  <a:pt x="95757" y="201040"/>
                  <a:pt x="97535" y="205105"/>
                </a:cubicBezTo>
                <a:cubicBezTo>
                  <a:pt x="99059" y="209041"/>
                  <a:pt x="101980" y="212344"/>
                  <a:pt x="106044" y="214629"/>
                </a:cubicBezTo>
                <a:cubicBezTo>
                  <a:pt x="110108" y="217042"/>
                  <a:pt x="116077" y="218186"/>
                  <a:pt x="123951" y="218186"/>
                </a:cubicBezTo>
                <a:cubicBezTo>
                  <a:pt x="127126" y="218186"/>
                  <a:pt x="131444" y="217551"/>
                  <a:pt x="136651" y="216154"/>
                </a:cubicBezTo>
                <a:cubicBezTo>
                  <a:pt x="141858" y="214757"/>
                  <a:pt x="145541" y="213486"/>
                  <a:pt x="147573" y="212344"/>
                </a:cubicBezTo>
                <a:lnTo>
                  <a:pt x="152780" y="212344"/>
                </a:lnTo>
                <a:lnTo>
                  <a:pt x="152780" y="255016"/>
                </a:lnTo>
                <a:cubicBezTo>
                  <a:pt x="146050" y="256794"/>
                  <a:pt x="138937" y="258064"/>
                  <a:pt x="131444" y="259079"/>
                </a:cubicBezTo>
                <a:cubicBezTo>
                  <a:pt x="123951" y="260096"/>
                  <a:pt x="114807" y="260604"/>
                  <a:pt x="103885" y="260604"/>
                </a:cubicBezTo>
                <a:cubicBezTo>
                  <a:pt x="79628" y="260604"/>
                  <a:pt x="61594" y="255651"/>
                  <a:pt x="49783" y="245871"/>
                </a:cubicBezTo>
                <a:cubicBezTo>
                  <a:pt x="37845" y="235966"/>
                  <a:pt x="32003" y="219202"/>
                  <a:pt x="32003" y="195326"/>
                </a:cubicBezTo>
                <a:lnTo>
                  <a:pt x="32003" y="104267"/>
                </a:lnTo>
                <a:lnTo>
                  <a:pt x="6350" y="104267"/>
                </a:lnTo>
                <a:lnTo>
                  <a:pt x="6350" y="61976"/>
                </a:lnTo>
                <a:lnTo>
                  <a:pt x="32003" y="61976"/>
                </a:lnTo>
                <a:lnTo>
                  <a:pt x="32003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2702052" y="683132"/>
            <a:ext cx="261366" cy="270891"/>
          </a:xfrm>
          <a:custGeom>
            <a:avLst/>
            <a:gdLst>
              <a:gd name="connsiteX0" fmla="*/ 6350 w 261366"/>
              <a:gd name="connsiteY0" fmla="*/ 6350 h 270891"/>
              <a:gd name="connsiteX1" fmla="*/ 118110 w 261366"/>
              <a:gd name="connsiteY1" fmla="*/ 6350 h 270891"/>
              <a:gd name="connsiteX2" fmla="*/ 157353 w 261366"/>
              <a:gd name="connsiteY2" fmla="*/ 8890 h 270891"/>
              <a:gd name="connsiteX3" fmla="*/ 188214 w 261366"/>
              <a:gd name="connsiteY3" fmla="*/ 20193 h 270891"/>
              <a:gd name="connsiteX4" fmla="*/ 211454 w 261366"/>
              <a:gd name="connsiteY4" fmla="*/ 42672 h 270891"/>
              <a:gd name="connsiteX5" fmla="*/ 219964 w 261366"/>
              <a:gd name="connsiteY5" fmla="*/ 77216 h 270891"/>
              <a:gd name="connsiteX6" fmla="*/ 206755 w 261366"/>
              <a:gd name="connsiteY6" fmla="*/ 123825 h 270891"/>
              <a:gd name="connsiteX7" fmla="*/ 168910 w 261366"/>
              <a:gd name="connsiteY7" fmla="*/ 153924 h 270891"/>
              <a:gd name="connsiteX8" fmla="*/ 255016 w 261366"/>
              <a:gd name="connsiteY8" fmla="*/ 264541 h 270891"/>
              <a:gd name="connsiteX9" fmla="*/ 173735 w 261366"/>
              <a:gd name="connsiteY9" fmla="*/ 264541 h 270891"/>
              <a:gd name="connsiteX10" fmla="*/ 103504 w 261366"/>
              <a:gd name="connsiteY10" fmla="*/ 169799 h 270891"/>
              <a:gd name="connsiteX11" fmla="*/ 72644 w 261366"/>
              <a:gd name="connsiteY11" fmla="*/ 169799 h 270891"/>
              <a:gd name="connsiteX12" fmla="*/ 72644 w 261366"/>
              <a:gd name="connsiteY12" fmla="*/ 264541 h 270891"/>
              <a:gd name="connsiteX13" fmla="*/ 6350 w 261366"/>
              <a:gd name="connsiteY13" fmla="*/ 264541 h 270891"/>
              <a:gd name="connsiteX14" fmla="*/ 6350 w 261366"/>
              <a:gd name="connsiteY14" fmla="*/ 6350 h 2708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61366" h="270891">
                <a:moveTo>
                  <a:pt x="6350" y="6350"/>
                </a:moveTo>
                <a:lnTo>
                  <a:pt x="118110" y="6350"/>
                </a:lnTo>
                <a:cubicBezTo>
                  <a:pt x="133350" y="6350"/>
                  <a:pt x="146430" y="7239"/>
                  <a:pt x="157353" y="8890"/>
                </a:cubicBezTo>
                <a:cubicBezTo>
                  <a:pt x="168402" y="10668"/>
                  <a:pt x="178689" y="14351"/>
                  <a:pt x="188214" y="20193"/>
                </a:cubicBezTo>
                <a:cubicBezTo>
                  <a:pt x="197993" y="25908"/>
                  <a:pt x="205739" y="33401"/>
                  <a:pt x="211454" y="42672"/>
                </a:cubicBezTo>
                <a:cubicBezTo>
                  <a:pt x="217170" y="51816"/>
                  <a:pt x="219964" y="63373"/>
                  <a:pt x="219964" y="77216"/>
                </a:cubicBezTo>
                <a:cubicBezTo>
                  <a:pt x="219964" y="96266"/>
                  <a:pt x="215519" y="111887"/>
                  <a:pt x="206755" y="123825"/>
                </a:cubicBezTo>
                <a:cubicBezTo>
                  <a:pt x="197866" y="135890"/>
                  <a:pt x="185293" y="145923"/>
                  <a:pt x="168910" y="153924"/>
                </a:cubicBezTo>
                <a:lnTo>
                  <a:pt x="255016" y="264541"/>
                </a:lnTo>
                <a:lnTo>
                  <a:pt x="173735" y="264541"/>
                </a:lnTo>
                <a:lnTo>
                  <a:pt x="103504" y="169799"/>
                </a:lnTo>
                <a:lnTo>
                  <a:pt x="72644" y="169799"/>
                </a:lnTo>
                <a:lnTo>
                  <a:pt x="72644" y="264541"/>
                </a:lnTo>
                <a:lnTo>
                  <a:pt x="6350" y="26454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522597" y="671448"/>
            <a:ext cx="78866" cy="60071"/>
          </a:xfrm>
          <a:custGeom>
            <a:avLst/>
            <a:gdLst>
              <a:gd name="connsiteX0" fmla="*/ 6350 w 78866"/>
              <a:gd name="connsiteY0" fmla="*/ 6350 h 60071"/>
              <a:gd name="connsiteX1" fmla="*/ 72516 w 78866"/>
              <a:gd name="connsiteY1" fmla="*/ 6350 h 60071"/>
              <a:gd name="connsiteX2" fmla="*/ 72516 w 78866"/>
              <a:gd name="connsiteY2" fmla="*/ 53721 h 60071"/>
              <a:gd name="connsiteX3" fmla="*/ 6350 w 78866"/>
              <a:gd name="connsiteY3" fmla="*/ 53721 h 60071"/>
              <a:gd name="connsiteX4" fmla="*/ 6350 w 78866"/>
              <a:gd name="connsiteY4" fmla="*/ 6350 h 60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866" h="60071">
                <a:moveTo>
                  <a:pt x="6350" y="6350"/>
                </a:moveTo>
                <a:lnTo>
                  <a:pt x="72516" y="6350"/>
                </a:lnTo>
                <a:lnTo>
                  <a:pt x="72516" y="53721"/>
                </a:lnTo>
                <a:lnTo>
                  <a:pt x="6350" y="5372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3419221" y="671448"/>
            <a:ext cx="78866" cy="60071"/>
          </a:xfrm>
          <a:custGeom>
            <a:avLst/>
            <a:gdLst>
              <a:gd name="connsiteX0" fmla="*/ 6350 w 78866"/>
              <a:gd name="connsiteY0" fmla="*/ 6350 h 60071"/>
              <a:gd name="connsiteX1" fmla="*/ 72516 w 78866"/>
              <a:gd name="connsiteY1" fmla="*/ 6350 h 60071"/>
              <a:gd name="connsiteX2" fmla="*/ 72516 w 78866"/>
              <a:gd name="connsiteY2" fmla="*/ 53721 h 60071"/>
              <a:gd name="connsiteX3" fmla="*/ 6350 w 78866"/>
              <a:gd name="connsiteY3" fmla="*/ 53721 h 60071"/>
              <a:gd name="connsiteX4" fmla="*/ 6350 w 78866"/>
              <a:gd name="connsiteY4" fmla="*/ 6350 h 60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866" h="60071">
                <a:moveTo>
                  <a:pt x="6350" y="6350"/>
                </a:moveTo>
                <a:lnTo>
                  <a:pt x="72516" y="6350"/>
                </a:lnTo>
                <a:lnTo>
                  <a:pt x="72516" y="53721"/>
                </a:lnTo>
                <a:lnTo>
                  <a:pt x="6350" y="5372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31800" y="1524000"/>
            <a:ext cx="9779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CILJEVI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431800" y="4470400"/>
            <a:ext cx="18161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REALIZACIJE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431800" y="5181600"/>
            <a:ext cx="977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VREMENIK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790700" y="1562100"/>
            <a:ext cx="5905463" cy="25340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izra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ajno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glasno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ĉitanje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poštujući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eni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naglasak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intonaciju.</a:t>
            </a:r>
          </a:p>
          <a:p>
            <a:pPr>
              <a:lnSpc>
                <a:spcPts val="1500"/>
              </a:lnSpc>
              <a:tabLst>
                <a:tab pos="25400" algn="l"/>
              </a:tabLst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Razumjeti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itano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500"/>
              </a:lnSpc>
              <a:tabLst>
                <a:tab pos="25400" algn="l"/>
              </a:tabLst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poetske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tekstove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cjelini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pojedine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pjesni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primjerene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eniku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500"/>
              </a:lnSpc>
              <a:tabLst>
                <a:tab pos="25400" algn="l"/>
              </a:tabLst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scenske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sposobnosti.</a:t>
            </a:r>
          </a:p>
          <a:p>
            <a:pPr>
              <a:lnSpc>
                <a:spcPts val="1500"/>
              </a:lnSpc>
              <a:tabLst>
                <a:tab pos="25400" algn="l"/>
              </a:tabLst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Izgra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kulturu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itanja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bogatiti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rje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ljubav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hrvatskom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jeziku.</a:t>
            </a:r>
          </a:p>
          <a:p>
            <a:pPr>
              <a:lnSpc>
                <a:spcPts val="1500"/>
              </a:lnSpc>
              <a:tabLst>
                <a:tab pos="25400" algn="l"/>
              </a:tabLst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poticati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lijepim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kazivanjem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stihova,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isticati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ljepotu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snagu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hrvatskog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jezika.</a:t>
            </a:r>
          </a:p>
          <a:p>
            <a:pPr>
              <a:lnSpc>
                <a:spcPts val="1500"/>
              </a:lnSpc>
              <a:tabLst>
                <a:tab pos="25400" algn="l"/>
              </a:tabLst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Osposobljavati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umijeće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pojedina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scenskog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kazivanja</a:t>
            </a: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254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Nastupanje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priredbama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unutar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škole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(Dani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kruha,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ić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škole,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Dani</a:t>
            </a:r>
          </a:p>
          <a:p>
            <a:pPr>
              <a:lnSpc>
                <a:spcPts val="1400"/>
              </a:lnSpc>
              <a:tabLst>
                <a:tab pos="254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izvannastavnih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aktivnosti,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Lidrano).</a:t>
            </a: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tabLst>
                <a:tab pos="254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Uĉiteljice: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Radojka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Perić,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Marina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Bajlo,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Dolores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Vipotnik,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Ivana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Gobin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2425700" y="4470400"/>
            <a:ext cx="4550605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enjem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kroz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igru,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pristupom,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metodom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itanja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razgovora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1778000" y="5194300"/>
            <a:ext cx="3076163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Jedan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tjedno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./1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431800" y="5981700"/>
            <a:ext cx="6976269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435100" algn="l"/>
              </a:tabLst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Stvaranje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osjećaja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vlastite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vrijednosti,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izra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pohvala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kritika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svrhu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poboljšanja</a:t>
            </a:r>
          </a:p>
          <a:p>
            <a:pPr>
              <a:lnSpc>
                <a:spcPts val="1300"/>
              </a:lnSpc>
              <a:tabLst>
                <a:tab pos="1435100" algn="l"/>
              </a:tabLst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kvalitete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rada.</a:t>
            </a:r>
          </a:p>
        </p:txBody>
      </p:sp>
      <p:sp>
        <p:nvSpPr>
          <p:cNvPr id="21" name="Naslov 20"/>
          <p:cNvSpPr>
            <a:spLocks noGrp="1"/>
          </p:cNvSpPr>
          <p:nvPr>
            <p:ph type="title"/>
          </p:nvPr>
        </p:nvSpPr>
        <p:spPr>
          <a:xfrm>
            <a:off x="423822" y="425827"/>
            <a:ext cx="6512511" cy="1143000"/>
          </a:xfrm>
        </p:spPr>
        <p:txBody>
          <a:bodyPr/>
          <a:lstStyle/>
          <a:p>
            <a:pPr algn="ctr"/>
            <a:r>
              <a:rPr lang="hr-HR" sz="4000" dirty="0" smtClean="0"/>
              <a:t>RECITATORI</a:t>
            </a:r>
            <a:endParaRPr lang="hr-H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"/>
    </mc:Choice>
    <mc:Fallback xmlns="">
      <p:transition spd="slow" advTm="2968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942713" y="1230249"/>
            <a:ext cx="81660" cy="66929"/>
          </a:xfrm>
          <a:custGeom>
            <a:avLst/>
            <a:gdLst>
              <a:gd name="connsiteX0" fmla="*/ 75310 w 81660"/>
              <a:gd name="connsiteY0" fmla="*/ 6350 h 66929"/>
              <a:gd name="connsiteX1" fmla="*/ 48005 w 81660"/>
              <a:gd name="connsiteY1" fmla="*/ 9144 h 66929"/>
              <a:gd name="connsiteX2" fmla="*/ 25654 w 81660"/>
              <a:gd name="connsiteY2" fmla="*/ 13461 h 66929"/>
              <a:gd name="connsiteX3" fmla="*/ 11302 w 81660"/>
              <a:gd name="connsiteY3" fmla="*/ 21971 h 66929"/>
              <a:gd name="connsiteX4" fmla="*/ 6350 w 81660"/>
              <a:gd name="connsiteY4" fmla="*/ 36702 h 66929"/>
              <a:gd name="connsiteX5" fmla="*/ 7366 w 81660"/>
              <a:gd name="connsiteY5" fmla="*/ 46609 h 66929"/>
              <a:gd name="connsiteX6" fmla="*/ 12572 w 81660"/>
              <a:gd name="connsiteY6" fmla="*/ 53848 h 66929"/>
              <a:gd name="connsiteX7" fmla="*/ 22097 w 81660"/>
              <a:gd name="connsiteY7" fmla="*/ 58928 h 66929"/>
              <a:gd name="connsiteX8" fmla="*/ 39496 w 81660"/>
              <a:gd name="connsiteY8" fmla="*/ 60579 h 66929"/>
              <a:gd name="connsiteX9" fmla="*/ 58420 w 81660"/>
              <a:gd name="connsiteY9" fmla="*/ 56769 h 66929"/>
              <a:gd name="connsiteX10" fmla="*/ 75310 w 81660"/>
              <a:gd name="connsiteY10" fmla="*/ 46736 h 66929"/>
              <a:gd name="connsiteX11" fmla="*/ 75310 w 81660"/>
              <a:gd name="connsiteY11" fmla="*/ 6350 h 66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660" h="66929">
                <a:moveTo>
                  <a:pt x="75310" y="6350"/>
                </a:moveTo>
                <a:cubicBezTo>
                  <a:pt x="66928" y="6985"/>
                  <a:pt x="57785" y="8001"/>
                  <a:pt x="48005" y="9144"/>
                </a:cubicBezTo>
                <a:cubicBezTo>
                  <a:pt x="38100" y="10414"/>
                  <a:pt x="30734" y="11810"/>
                  <a:pt x="25654" y="13461"/>
                </a:cubicBezTo>
                <a:cubicBezTo>
                  <a:pt x="19304" y="15367"/>
                  <a:pt x="14604" y="18288"/>
                  <a:pt x="11302" y="21971"/>
                </a:cubicBezTo>
                <a:cubicBezTo>
                  <a:pt x="8000" y="25780"/>
                  <a:pt x="6350" y="30607"/>
                  <a:pt x="6350" y="36702"/>
                </a:cubicBezTo>
                <a:cubicBezTo>
                  <a:pt x="6350" y="40767"/>
                  <a:pt x="6730" y="44069"/>
                  <a:pt x="7366" y="46609"/>
                </a:cubicBezTo>
                <a:cubicBezTo>
                  <a:pt x="8127" y="49148"/>
                  <a:pt x="9778" y="51561"/>
                  <a:pt x="12572" y="53848"/>
                </a:cubicBezTo>
                <a:cubicBezTo>
                  <a:pt x="15239" y="56133"/>
                  <a:pt x="18415" y="57911"/>
                  <a:pt x="22097" y="58928"/>
                </a:cubicBezTo>
                <a:cubicBezTo>
                  <a:pt x="25780" y="60071"/>
                  <a:pt x="31622" y="60579"/>
                  <a:pt x="39496" y="60579"/>
                </a:cubicBezTo>
                <a:cubicBezTo>
                  <a:pt x="45720" y="60579"/>
                  <a:pt x="52070" y="59309"/>
                  <a:pt x="58420" y="56769"/>
                </a:cubicBezTo>
                <a:cubicBezTo>
                  <a:pt x="64896" y="54229"/>
                  <a:pt x="70485" y="50927"/>
                  <a:pt x="75310" y="46736"/>
                </a:cubicBezTo>
                <a:lnTo>
                  <a:pt x="7531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006465" y="1164336"/>
            <a:ext cx="96647" cy="132460"/>
          </a:xfrm>
          <a:custGeom>
            <a:avLst/>
            <a:gdLst>
              <a:gd name="connsiteX0" fmla="*/ 48387 w 96647"/>
              <a:gd name="connsiteY0" fmla="*/ 6350 h 132460"/>
              <a:gd name="connsiteX1" fmla="*/ 32258 w 96647"/>
              <a:gd name="connsiteY1" fmla="*/ 8762 h 132460"/>
              <a:gd name="connsiteX2" fmla="*/ 18923 w 96647"/>
              <a:gd name="connsiteY2" fmla="*/ 18541 h 132460"/>
              <a:gd name="connsiteX3" fmla="*/ 9779 w 96647"/>
              <a:gd name="connsiteY3" fmla="*/ 37083 h 132460"/>
              <a:gd name="connsiteX4" fmla="*/ 6350 w 96647"/>
              <a:gd name="connsiteY4" fmla="*/ 66674 h 132460"/>
              <a:gd name="connsiteX5" fmla="*/ 9398 w 96647"/>
              <a:gd name="connsiteY5" fmla="*/ 94360 h 132460"/>
              <a:gd name="connsiteX6" fmla="*/ 18034 w 96647"/>
              <a:gd name="connsiteY6" fmla="*/ 113156 h 132460"/>
              <a:gd name="connsiteX7" fmla="*/ 31242 w 96647"/>
              <a:gd name="connsiteY7" fmla="*/ 123062 h 132460"/>
              <a:gd name="connsiteX8" fmla="*/ 48895 w 96647"/>
              <a:gd name="connsiteY8" fmla="*/ 126110 h 132460"/>
              <a:gd name="connsiteX9" fmla="*/ 65024 w 96647"/>
              <a:gd name="connsiteY9" fmla="*/ 123316 h 132460"/>
              <a:gd name="connsiteX10" fmla="*/ 78232 w 96647"/>
              <a:gd name="connsiteY10" fmla="*/ 113664 h 132460"/>
              <a:gd name="connsiteX11" fmla="*/ 87248 w 96647"/>
              <a:gd name="connsiteY11" fmla="*/ 95757 h 132460"/>
              <a:gd name="connsiteX12" fmla="*/ 90297 w 96647"/>
              <a:gd name="connsiteY12" fmla="*/ 66674 h 132460"/>
              <a:gd name="connsiteX13" fmla="*/ 87248 w 96647"/>
              <a:gd name="connsiteY13" fmla="*/ 37972 h 132460"/>
              <a:gd name="connsiteX14" fmla="*/ 78486 w 96647"/>
              <a:gd name="connsiteY14" fmla="*/ 19303 h 132460"/>
              <a:gd name="connsiteX15" fmla="*/ 65151 w 96647"/>
              <a:gd name="connsiteY15" fmla="*/ 9270 h 132460"/>
              <a:gd name="connsiteX16" fmla="*/ 48387 w 96647"/>
              <a:gd name="connsiteY16" fmla="*/ 6350 h 132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6647" h="132460">
                <a:moveTo>
                  <a:pt x="48387" y="6350"/>
                </a:moveTo>
                <a:cubicBezTo>
                  <a:pt x="42291" y="6350"/>
                  <a:pt x="36957" y="7111"/>
                  <a:pt x="32258" y="8762"/>
                </a:cubicBezTo>
                <a:cubicBezTo>
                  <a:pt x="27686" y="10413"/>
                  <a:pt x="23114" y="13588"/>
                  <a:pt x="18923" y="18541"/>
                </a:cubicBezTo>
                <a:cubicBezTo>
                  <a:pt x="15113" y="22986"/>
                  <a:pt x="12065" y="29209"/>
                  <a:pt x="9779" y="37083"/>
                </a:cubicBezTo>
                <a:cubicBezTo>
                  <a:pt x="7493" y="44957"/>
                  <a:pt x="6350" y="54736"/>
                  <a:pt x="6350" y="66674"/>
                </a:cubicBezTo>
                <a:cubicBezTo>
                  <a:pt x="6350" y="77342"/>
                  <a:pt x="7366" y="86613"/>
                  <a:pt x="9398" y="94360"/>
                </a:cubicBezTo>
                <a:cubicBezTo>
                  <a:pt x="11303" y="102107"/>
                  <a:pt x="14224" y="108457"/>
                  <a:pt x="18034" y="113156"/>
                </a:cubicBezTo>
                <a:cubicBezTo>
                  <a:pt x="21717" y="117728"/>
                  <a:pt x="26162" y="121030"/>
                  <a:pt x="31242" y="123062"/>
                </a:cubicBezTo>
                <a:cubicBezTo>
                  <a:pt x="36448" y="125094"/>
                  <a:pt x="42291" y="126110"/>
                  <a:pt x="48895" y="126110"/>
                </a:cubicBezTo>
                <a:cubicBezTo>
                  <a:pt x="54483" y="126110"/>
                  <a:pt x="59944" y="125221"/>
                  <a:pt x="65024" y="123316"/>
                </a:cubicBezTo>
                <a:cubicBezTo>
                  <a:pt x="70230" y="121411"/>
                  <a:pt x="74548" y="118236"/>
                  <a:pt x="78232" y="113664"/>
                </a:cubicBezTo>
                <a:cubicBezTo>
                  <a:pt x="82169" y="108711"/>
                  <a:pt x="85217" y="102742"/>
                  <a:pt x="87248" y="95757"/>
                </a:cubicBezTo>
                <a:cubicBezTo>
                  <a:pt x="89280" y="88772"/>
                  <a:pt x="90297" y="79120"/>
                  <a:pt x="90297" y="66674"/>
                </a:cubicBezTo>
                <a:cubicBezTo>
                  <a:pt x="90297" y="55244"/>
                  <a:pt x="89280" y="45719"/>
                  <a:pt x="87248" y="37972"/>
                </a:cubicBezTo>
                <a:cubicBezTo>
                  <a:pt x="85090" y="30225"/>
                  <a:pt x="82169" y="24002"/>
                  <a:pt x="78486" y="19303"/>
                </a:cubicBezTo>
                <a:cubicBezTo>
                  <a:pt x="74803" y="14604"/>
                  <a:pt x="70358" y="11302"/>
                  <a:pt x="65151" y="9270"/>
                </a:cubicBezTo>
                <a:cubicBezTo>
                  <a:pt x="59944" y="7365"/>
                  <a:pt x="54356" y="6350"/>
                  <a:pt x="48387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717034" y="1126236"/>
            <a:ext cx="153797" cy="208025"/>
          </a:xfrm>
          <a:custGeom>
            <a:avLst/>
            <a:gdLst>
              <a:gd name="connsiteX0" fmla="*/ 132841 w 153797"/>
              <a:gd name="connsiteY0" fmla="*/ 6350 h 208025"/>
              <a:gd name="connsiteX1" fmla="*/ 140208 w 153797"/>
              <a:gd name="connsiteY1" fmla="*/ 6476 h 208025"/>
              <a:gd name="connsiteX2" fmla="*/ 147447 w 153797"/>
              <a:gd name="connsiteY2" fmla="*/ 6984 h 208025"/>
              <a:gd name="connsiteX3" fmla="*/ 147447 w 153797"/>
              <a:gd name="connsiteY3" fmla="*/ 66420 h 208025"/>
              <a:gd name="connsiteX4" fmla="*/ 141986 w 153797"/>
              <a:gd name="connsiteY4" fmla="*/ 66420 h 208025"/>
              <a:gd name="connsiteX5" fmla="*/ 129159 w 153797"/>
              <a:gd name="connsiteY5" fmla="*/ 64388 h 208025"/>
              <a:gd name="connsiteX6" fmla="*/ 114427 w 153797"/>
              <a:gd name="connsiteY6" fmla="*/ 63753 h 208025"/>
              <a:gd name="connsiteX7" fmla="*/ 90932 w 153797"/>
              <a:gd name="connsiteY7" fmla="*/ 65404 h 208025"/>
              <a:gd name="connsiteX8" fmla="*/ 68960 w 153797"/>
              <a:gd name="connsiteY8" fmla="*/ 71373 h 208025"/>
              <a:gd name="connsiteX9" fmla="*/ 68960 w 153797"/>
              <a:gd name="connsiteY9" fmla="*/ 201675 h 208025"/>
              <a:gd name="connsiteX10" fmla="*/ 6350 w 153797"/>
              <a:gd name="connsiteY10" fmla="*/ 201675 h 208025"/>
              <a:gd name="connsiteX11" fmla="*/ 6350 w 153797"/>
              <a:gd name="connsiteY11" fmla="*/ 6984 h 208025"/>
              <a:gd name="connsiteX12" fmla="*/ 68960 w 153797"/>
              <a:gd name="connsiteY12" fmla="*/ 6984 h 208025"/>
              <a:gd name="connsiteX13" fmla="*/ 68960 w 153797"/>
              <a:gd name="connsiteY13" fmla="*/ 35559 h 208025"/>
              <a:gd name="connsiteX14" fmla="*/ 104775 w 153797"/>
              <a:gd name="connsiteY14" fmla="*/ 12064 h 208025"/>
              <a:gd name="connsiteX15" fmla="*/ 132841 w 153797"/>
              <a:gd name="connsiteY15" fmla="*/ 6350 h 2080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3797" h="208025">
                <a:moveTo>
                  <a:pt x="132841" y="6350"/>
                </a:moveTo>
                <a:cubicBezTo>
                  <a:pt x="135001" y="6350"/>
                  <a:pt x="137414" y="6350"/>
                  <a:pt x="140208" y="6476"/>
                </a:cubicBezTo>
                <a:cubicBezTo>
                  <a:pt x="143002" y="6603"/>
                  <a:pt x="145415" y="6730"/>
                  <a:pt x="147447" y="6984"/>
                </a:cubicBezTo>
                <a:lnTo>
                  <a:pt x="147447" y="66420"/>
                </a:lnTo>
                <a:lnTo>
                  <a:pt x="141986" y="66420"/>
                </a:lnTo>
                <a:cubicBezTo>
                  <a:pt x="139319" y="65531"/>
                  <a:pt x="135001" y="64896"/>
                  <a:pt x="129159" y="64388"/>
                </a:cubicBezTo>
                <a:cubicBezTo>
                  <a:pt x="123317" y="63880"/>
                  <a:pt x="118364" y="63753"/>
                  <a:pt x="114427" y="63753"/>
                </a:cubicBezTo>
                <a:cubicBezTo>
                  <a:pt x="105537" y="63753"/>
                  <a:pt x="97790" y="64261"/>
                  <a:pt x="90932" y="65404"/>
                </a:cubicBezTo>
                <a:cubicBezTo>
                  <a:pt x="84074" y="66547"/>
                  <a:pt x="76835" y="68579"/>
                  <a:pt x="68960" y="71373"/>
                </a:cubicBezTo>
                <a:lnTo>
                  <a:pt x="68960" y="201675"/>
                </a:lnTo>
                <a:lnTo>
                  <a:pt x="6350" y="201675"/>
                </a:lnTo>
                <a:lnTo>
                  <a:pt x="6350" y="6984"/>
                </a:lnTo>
                <a:lnTo>
                  <a:pt x="68960" y="6984"/>
                </a:lnTo>
                <a:lnTo>
                  <a:pt x="68960" y="35559"/>
                </a:lnTo>
                <a:cubicBezTo>
                  <a:pt x="82677" y="23875"/>
                  <a:pt x="94615" y="16001"/>
                  <a:pt x="104775" y="12064"/>
                </a:cubicBezTo>
                <a:cubicBezTo>
                  <a:pt x="114935" y="8254"/>
                  <a:pt x="124206" y="6350"/>
                  <a:pt x="13284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495036" y="1121537"/>
            <a:ext cx="194945" cy="218185"/>
          </a:xfrm>
          <a:custGeom>
            <a:avLst/>
            <a:gdLst>
              <a:gd name="connsiteX0" fmla="*/ 106553 w 194945"/>
              <a:gd name="connsiteY0" fmla="*/ 6350 h 218185"/>
              <a:gd name="connsiteX1" fmla="*/ 148335 w 194945"/>
              <a:gd name="connsiteY1" fmla="*/ 10795 h 218185"/>
              <a:gd name="connsiteX2" fmla="*/ 179704 w 194945"/>
              <a:gd name="connsiteY2" fmla="*/ 20192 h 218185"/>
              <a:gd name="connsiteX3" fmla="*/ 179704 w 194945"/>
              <a:gd name="connsiteY3" fmla="*/ 69469 h 218185"/>
              <a:gd name="connsiteX4" fmla="*/ 174371 w 194945"/>
              <a:gd name="connsiteY4" fmla="*/ 69469 h 218185"/>
              <a:gd name="connsiteX5" fmla="*/ 142621 w 194945"/>
              <a:gd name="connsiteY5" fmla="*/ 53975 h 218185"/>
              <a:gd name="connsiteX6" fmla="*/ 106679 w 194945"/>
              <a:gd name="connsiteY6" fmla="*/ 48005 h 218185"/>
              <a:gd name="connsiteX7" fmla="*/ 81279 w 194945"/>
              <a:gd name="connsiteY7" fmla="*/ 52070 h 218185"/>
              <a:gd name="connsiteX8" fmla="*/ 70993 w 194945"/>
              <a:gd name="connsiteY8" fmla="*/ 63880 h 218185"/>
              <a:gd name="connsiteX9" fmla="*/ 75692 w 194945"/>
              <a:gd name="connsiteY9" fmla="*/ 74422 h 218185"/>
              <a:gd name="connsiteX10" fmla="*/ 97663 w 194945"/>
              <a:gd name="connsiteY10" fmla="*/ 81788 h 218185"/>
              <a:gd name="connsiteX11" fmla="*/ 118236 w 194945"/>
              <a:gd name="connsiteY11" fmla="*/ 85471 h 218185"/>
              <a:gd name="connsiteX12" fmla="*/ 140335 w 194945"/>
              <a:gd name="connsiteY12" fmla="*/ 90042 h 218185"/>
              <a:gd name="connsiteX13" fmla="*/ 176784 w 194945"/>
              <a:gd name="connsiteY13" fmla="*/ 110235 h 218185"/>
              <a:gd name="connsiteX14" fmla="*/ 188595 w 194945"/>
              <a:gd name="connsiteY14" fmla="*/ 144653 h 218185"/>
              <a:gd name="connsiteX15" fmla="*/ 161544 w 194945"/>
              <a:gd name="connsiteY15" fmla="*/ 193294 h 218185"/>
              <a:gd name="connsiteX16" fmla="*/ 87503 w 194945"/>
              <a:gd name="connsiteY16" fmla="*/ 211835 h 218185"/>
              <a:gd name="connsiteX17" fmla="*/ 40258 w 194945"/>
              <a:gd name="connsiteY17" fmla="*/ 206883 h 218185"/>
              <a:gd name="connsiteX18" fmla="*/ 6350 w 194945"/>
              <a:gd name="connsiteY18" fmla="*/ 196214 h 218185"/>
              <a:gd name="connsiteX19" fmla="*/ 6350 w 194945"/>
              <a:gd name="connsiteY19" fmla="*/ 144907 h 218185"/>
              <a:gd name="connsiteX20" fmla="*/ 12065 w 194945"/>
              <a:gd name="connsiteY20" fmla="*/ 144907 h 218185"/>
              <a:gd name="connsiteX21" fmla="*/ 22859 w 194945"/>
              <a:gd name="connsiteY21" fmla="*/ 152019 h 218185"/>
              <a:gd name="connsiteX22" fmla="*/ 40258 w 194945"/>
              <a:gd name="connsiteY22" fmla="*/ 160528 h 218185"/>
              <a:gd name="connsiteX23" fmla="*/ 62357 w 194945"/>
              <a:gd name="connsiteY23" fmla="*/ 167385 h 218185"/>
              <a:gd name="connsiteX24" fmla="*/ 88646 w 194945"/>
              <a:gd name="connsiteY24" fmla="*/ 170179 h 218185"/>
              <a:gd name="connsiteX25" fmla="*/ 115951 w 194945"/>
              <a:gd name="connsiteY25" fmla="*/ 166115 h 218185"/>
              <a:gd name="connsiteX26" fmla="*/ 124714 w 194945"/>
              <a:gd name="connsiteY26" fmla="*/ 154051 h 218185"/>
              <a:gd name="connsiteX27" fmla="*/ 119507 w 194945"/>
              <a:gd name="connsiteY27" fmla="*/ 143764 h 218185"/>
              <a:gd name="connsiteX28" fmla="*/ 99822 w 194945"/>
              <a:gd name="connsiteY28" fmla="*/ 137541 h 218185"/>
              <a:gd name="connsiteX29" fmla="*/ 80898 w 194945"/>
              <a:gd name="connsiteY29" fmla="*/ 134239 h 218185"/>
              <a:gd name="connsiteX30" fmla="*/ 59308 w 194945"/>
              <a:gd name="connsiteY30" fmla="*/ 129794 h 218185"/>
              <a:gd name="connsiteX31" fmla="*/ 20066 w 194945"/>
              <a:gd name="connsiteY31" fmla="*/ 108203 h 218185"/>
              <a:gd name="connsiteX32" fmla="*/ 7239 w 194945"/>
              <a:gd name="connsiteY32" fmla="*/ 71754 h 218185"/>
              <a:gd name="connsiteX33" fmla="*/ 33782 w 194945"/>
              <a:gd name="connsiteY33" fmla="*/ 25019 h 218185"/>
              <a:gd name="connsiteX34" fmla="*/ 106553 w 194945"/>
              <a:gd name="connsiteY34" fmla="*/ 6350 h 218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94945" h="218185">
                <a:moveTo>
                  <a:pt x="106553" y="6350"/>
                </a:moveTo>
                <a:cubicBezTo>
                  <a:pt x="121031" y="6350"/>
                  <a:pt x="135001" y="7747"/>
                  <a:pt x="148335" y="10795"/>
                </a:cubicBezTo>
                <a:cubicBezTo>
                  <a:pt x="161797" y="13715"/>
                  <a:pt x="172212" y="16891"/>
                  <a:pt x="179704" y="20192"/>
                </a:cubicBezTo>
                <a:lnTo>
                  <a:pt x="179704" y="69469"/>
                </a:lnTo>
                <a:lnTo>
                  <a:pt x="174371" y="69469"/>
                </a:lnTo>
                <a:cubicBezTo>
                  <a:pt x="165100" y="63119"/>
                  <a:pt x="154558" y="57911"/>
                  <a:pt x="142621" y="53975"/>
                </a:cubicBezTo>
                <a:cubicBezTo>
                  <a:pt x="130809" y="49910"/>
                  <a:pt x="118872" y="48005"/>
                  <a:pt x="106679" y="48005"/>
                </a:cubicBezTo>
                <a:cubicBezTo>
                  <a:pt x="96647" y="48005"/>
                  <a:pt x="88138" y="49276"/>
                  <a:pt x="81279" y="52070"/>
                </a:cubicBezTo>
                <a:cubicBezTo>
                  <a:pt x="74422" y="54864"/>
                  <a:pt x="70993" y="58801"/>
                  <a:pt x="70993" y="63880"/>
                </a:cubicBezTo>
                <a:cubicBezTo>
                  <a:pt x="70993" y="68579"/>
                  <a:pt x="72516" y="72009"/>
                  <a:pt x="75692" y="74422"/>
                </a:cubicBezTo>
                <a:cubicBezTo>
                  <a:pt x="78739" y="76961"/>
                  <a:pt x="86105" y="79375"/>
                  <a:pt x="97663" y="81788"/>
                </a:cubicBezTo>
                <a:cubicBezTo>
                  <a:pt x="104013" y="83058"/>
                  <a:pt x="110871" y="84328"/>
                  <a:pt x="118236" y="85471"/>
                </a:cubicBezTo>
                <a:cubicBezTo>
                  <a:pt x="125603" y="86741"/>
                  <a:pt x="132969" y="88264"/>
                  <a:pt x="140335" y="90042"/>
                </a:cubicBezTo>
                <a:cubicBezTo>
                  <a:pt x="156717" y="94360"/>
                  <a:pt x="168909" y="101091"/>
                  <a:pt x="176784" y="110235"/>
                </a:cubicBezTo>
                <a:cubicBezTo>
                  <a:pt x="184658" y="119507"/>
                  <a:pt x="188595" y="130937"/>
                  <a:pt x="188595" y="144653"/>
                </a:cubicBezTo>
                <a:cubicBezTo>
                  <a:pt x="188595" y="164845"/>
                  <a:pt x="179577" y="180975"/>
                  <a:pt x="161544" y="193294"/>
                </a:cubicBezTo>
                <a:cubicBezTo>
                  <a:pt x="143509" y="205613"/>
                  <a:pt x="118745" y="211835"/>
                  <a:pt x="87503" y="211835"/>
                </a:cubicBezTo>
                <a:cubicBezTo>
                  <a:pt x="70104" y="211835"/>
                  <a:pt x="54355" y="210184"/>
                  <a:pt x="40258" y="206883"/>
                </a:cubicBezTo>
                <a:cubicBezTo>
                  <a:pt x="26162" y="203708"/>
                  <a:pt x="14858" y="200152"/>
                  <a:pt x="6350" y="196214"/>
                </a:cubicBezTo>
                <a:lnTo>
                  <a:pt x="6350" y="144907"/>
                </a:lnTo>
                <a:lnTo>
                  <a:pt x="12065" y="144907"/>
                </a:lnTo>
                <a:cubicBezTo>
                  <a:pt x="15113" y="147065"/>
                  <a:pt x="18796" y="149479"/>
                  <a:pt x="22859" y="152019"/>
                </a:cubicBezTo>
                <a:cubicBezTo>
                  <a:pt x="26923" y="154685"/>
                  <a:pt x="32766" y="157479"/>
                  <a:pt x="40258" y="160528"/>
                </a:cubicBezTo>
                <a:cubicBezTo>
                  <a:pt x="46735" y="163195"/>
                  <a:pt x="54102" y="165353"/>
                  <a:pt x="62357" y="167385"/>
                </a:cubicBezTo>
                <a:cubicBezTo>
                  <a:pt x="70485" y="169291"/>
                  <a:pt x="79247" y="170179"/>
                  <a:pt x="88646" y="170179"/>
                </a:cubicBezTo>
                <a:cubicBezTo>
                  <a:pt x="100965" y="170179"/>
                  <a:pt x="109982" y="168783"/>
                  <a:pt x="115951" y="166115"/>
                </a:cubicBezTo>
                <a:cubicBezTo>
                  <a:pt x="121793" y="163449"/>
                  <a:pt x="124714" y="159384"/>
                  <a:pt x="124714" y="154051"/>
                </a:cubicBezTo>
                <a:cubicBezTo>
                  <a:pt x="124714" y="149352"/>
                  <a:pt x="122935" y="145922"/>
                  <a:pt x="119507" y="143764"/>
                </a:cubicBezTo>
                <a:cubicBezTo>
                  <a:pt x="116077" y="141604"/>
                  <a:pt x="109473" y="139572"/>
                  <a:pt x="99822" y="137541"/>
                </a:cubicBezTo>
                <a:cubicBezTo>
                  <a:pt x="95123" y="136525"/>
                  <a:pt x="88900" y="135382"/>
                  <a:pt x="80898" y="134239"/>
                </a:cubicBezTo>
                <a:cubicBezTo>
                  <a:pt x="73025" y="132969"/>
                  <a:pt x="65785" y="131572"/>
                  <a:pt x="59308" y="129794"/>
                </a:cubicBezTo>
                <a:cubicBezTo>
                  <a:pt x="41655" y="125222"/>
                  <a:pt x="28575" y="117983"/>
                  <a:pt x="20066" y="108203"/>
                </a:cubicBezTo>
                <a:cubicBezTo>
                  <a:pt x="11429" y="98425"/>
                  <a:pt x="7239" y="86233"/>
                  <a:pt x="7239" y="71754"/>
                </a:cubicBezTo>
                <a:cubicBezTo>
                  <a:pt x="7239" y="52959"/>
                  <a:pt x="16002" y="37338"/>
                  <a:pt x="33782" y="25019"/>
                </a:cubicBezTo>
                <a:cubicBezTo>
                  <a:pt x="51562" y="12572"/>
                  <a:pt x="75819" y="6350"/>
                  <a:pt x="10655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131435" y="1121537"/>
            <a:ext cx="330835" cy="212725"/>
          </a:xfrm>
          <a:custGeom>
            <a:avLst/>
            <a:gdLst>
              <a:gd name="connsiteX0" fmla="*/ 132334 w 330835"/>
              <a:gd name="connsiteY0" fmla="*/ 6350 h 212725"/>
              <a:gd name="connsiteX1" fmla="*/ 166243 w 330835"/>
              <a:gd name="connsiteY1" fmla="*/ 14859 h 212725"/>
              <a:gd name="connsiteX2" fmla="*/ 189229 w 330835"/>
              <a:gd name="connsiteY2" fmla="*/ 40132 h 212725"/>
              <a:gd name="connsiteX3" fmla="*/ 225552 w 330835"/>
              <a:gd name="connsiteY3" fmla="*/ 15367 h 212725"/>
              <a:gd name="connsiteX4" fmla="*/ 260223 w 330835"/>
              <a:gd name="connsiteY4" fmla="*/ 6350 h 212725"/>
              <a:gd name="connsiteX5" fmla="*/ 308102 w 330835"/>
              <a:gd name="connsiteY5" fmla="*/ 25272 h 212725"/>
              <a:gd name="connsiteX6" fmla="*/ 324485 w 330835"/>
              <a:gd name="connsiteY6" fmla="*/ 79629 h 212725"/>
              <a:gd name="connsiteX7" fmla="*/ 324485 w 330835"/>
              <a:gd name="connsiteY7" fmla="*/ 206375 h 212725"/>
              <a:gd name="connsiteX8" fmla="*/ 261874 w 330835"/>
              <a:gd name="connsiteY8" fmla="*/ 206375 h 212725"/>
              <a:gd name="connsiteX9" fmla="*/ 261874 w 330835"/>
              <a:gd name="connsiteY9" fmla="*/ 109092 h 212725"/>
              <a:gd name="connsiteX10" fmla="*/ 261239 w 330835"/>
              <a:gd name="connsiteY10" fmla="*/ 84835 h 212725"/>
              <a:gd name="connsiteX11" fmla="*/ 257555 w 330835"/>
              <a:gd name="connsiteY11" fmla="*/ 68707 h 212725"/>
              <a:gd name="connsiteX12" fmla="*/ 248158 w 330835"/>
              <a:gd name="connsiteY12" fmla="*/ 59690 h 212725"/>
              <a:gd name="connsiteX13" fmla="*/ 230124 w 330835"/>
              <a:gd name="connsiteY13" fmla="*/ 56769 h 212725"/>
              <a:gd name="connsiteX14" fmla="*/ 214884 w 330835"/>
              <a:gd name="connsiteY14" fmla="*/ 59435 h 212725"/>
              <a:gd name="connsiteX15" fmla="*/ 196723 w 330835"/>
              <a:gd name="connsiteY15" fmla="*/ 68453 h 212725"/>
              <a:gd name="connsiteX16" fmla="*/ 196723 w 330835"/>
              <a:gd name="connsiteY16" fmla="*/ 206375 h 212725"/>
              <a:gd name="connsiteX17" fmla="*/ 134112 w 330835"/>
              <a:gd name="connsiteY17" fmla="*/ 206375 h 212725"/>
              <a:gd name="connsiteX18" fmla="*/ 134112 w 330835"/>
              <a:gd name="connsiteY18" fmla="*/ 109092 h 212725"/>
              <a:gd name="connsiteX19" fmla="*/ 133350 w 330835"/>
              <a:gd name="connsiteY19" fmla="*/ 84963 h 212725"/>
              <a:gd name="connsiteX20" fmla="*/ 129540 w 330835"/>
              <a:gd name="connsiteY20" fmla="*/ 68707 h 212725"/>
              <a:gd name="connsiteX21" fmla="*/ 120142 w 330835"/>
              <a:gd name="connsiteY21" fmla="*/ 59690 h 212725"/>
              <a:gd name="connsiteX22" fmla="*/ 102362 w 330835"/>
              <a:gd name="connsiteY22" fmla="*/ 56769 h 212725"/>
              <a:gd name="connsiteX23" fmla="*/ 84455 w 330835"/>
              <a:gd name="connsiteY23" fmla="*/ 60579 h 212725"/>
              <a:gd name="connsiteX24" fmla="*/ 68960 w 330835"/>
              <a:gd name="connsiteY24" fmla="*/ 68453 h 212725"/>
              <a:gd name="connsiteX25" fmla="*/ 68960 w 330835"/>
              <a:gd name="connsiteY25" fmla="*/ 206375 h 212725"/>
              <a:gd name="connsiteX26" fmla="*/ 6350 w 330835"/>
              <a:gd name="connsiteY26" fmla="*/ 206375 h 212725"/>
              <a:gd name="connsiteX27" fmla="*/ 6350 w 330835"/>
              <a:gd name="connsiteY27" fmla="*/ 11683 h 212725"/>
              <a:gd name="connsiteX28" fmla="*/ 68960 w 330835"/>
              <a:gd name="connsiteY28" fmla="*/ 11683 h 212725"/>
              <a:gd name="connsiteX29" fmla="*/ 68960 w 330835"/>
              <a:gd name="connsiteY29" fmla="*/ 33147 h 212725"/>
              <a:gd name="connsiteX30" fmla="*/ 99695 w 330835"/>
              <a:gd name="connsiteY30" fmla="*/ 13461 h 212725"/>
              <a:gd name="connsiteX31" fmla="*/ 132334 w 330835"/>
              <a:gd name="connsiteY31" fmla="*/ 6350 h 212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30835" h="212725">
                <a:moveTo>
                  <a:pt x="132334" y="6350"/>
                </a:moveTo>
                <a:cubicBezTo>
                  <a:pt x="145160" y="6350"/>
                  <a:pt x="156464" y="9144"/>
                  <a:pt x="166243" y="14859"/>
                </a:cubicBezTo>
                <a:cubicBezTo>
                  <a:pt x="176022" y="20701"/>
                  <a:pt x="183769" y="29083"/>
                  <a:pt x="189229" y="40132"/>
                </a:cubicBezTo>
                <a:cubicBezTo>
                  <a:pt x="201676" y="29591"/>
                  <a:pt x="213867" y="21335"/>
                  <a:pt x="225552" y="15367"/>
                </a:cubicBezTo>
                <a:cubicBezTo>
                  <a:pt x="237363" y="9398"/>
                  <a:pt x="248920" y="6350"/>
                  <a:pt x="260223" y="6350"/>
                </a:cubicBezTo>
                <a:cubicBezTo>
                  <a:pt x="281305" y="6350"/>
                  <a:pt x="297179" y="12572"/>
                  <a:pt x="308102" y="25272"/>
                </a:cubicBezTo>
                <a:cubicBezTo>
                  <a:pt x="319024" y="37845"/>
                  <a:pt x="324485" y="56007"/>
                  <a:pt x="324485" y="79629"/>
                </a:cubicBezTo>
                <a:lnTo>
                  <a:pt x="324485" y="206375"/>
                </a:lnTo>
                <a:lnTo>
                  <a:pt x="261874" y="206375"/>
                </a:lnTo>
                <a:lnTo>
                  <a:pt x="261874" y="109092"/>
                </a:lnTo>
                <a:cubicBezTo>
                  <a:pt x="261874" y="99568"/>
                  <a:pt x="261620" y="91440"/>
                  <a:pt x="261239" y="84835"/>
                </a:cubicBezTo>
                <a:cubicBezTo>
                  <a:pt x="260858" y="78232"/>
                  <a:pt x="259588" y="72898"/>
                  <a:pt x="257555" y="68707"/>
                </a:cubicBezTo>
                <a:cubicBezTo>
                  <a:pt x="255524" y="64642"/>
                  <a:pt x="252476" y="61595"/>
                  <a:pt x="248158" y="59690"/>
                </a:cubicBezTo>
                <a:cubicBezTo>
                  <a:pt x="243967" y="57784"/>
                  <a:pt x="237871" y="56769"/>
                  <a:pt x="230124" y="56769"/>
                </a:cubicBezTo>
                <a:cubicBezTo>
                  <a:pt x="224917" y="56769"/>
                  <a:pt x="219836" y="57658"/>
                  <a:pt x="214884" y="59435"/>
                </a:cubicBezTo>
                <a:cubicBezTo>
                  <a:pt x="209930" y="61214"/>
                  <a:pt x="203835" y="64261"/>
                  <a:pt x="196723" y="68453"/>
                </a:cubicBezTo>
                <a:lnTo>
                  <a:pt x="196723" y="206375"/>
                </a:lnTo>
                <a:lnTo>
                  <a:pt x="134112" y="206375"/>
                </a:lnTo>
                <a:lnTo>
                  <a:pt x="134112" y="109092"/>
                </a:lnTo>
                <a:cubicBezTo>
                  <a:pt x="134112" y="99695"/>
                  <a:pt x="133858" y="91567"/>
                  <a:pt x="133350" y="84963"/>
                </a:cubicBezTo>
                <a:cubicBezTo>
                  <a:pt x="132969" y="78359"/>
                  <a:pt x="131698" y="72898"/>
                  <a:pt x="129540" y="68707"/>
                </a:cubicBezTo>
                <a:cubicBezTo>
                  <a:pt x="127508" y="64642"/>
                  <a:pt x="124333" y="61595"/>
                  <a:pt x="120142" y="59690"/>
                </a:cubicBezTo>
                <a:cubicBezTo>
                  <a:pt x="115951" y="57784"/>
                  <a:pt x="109982" y="56769"/>
                  <a:pt x="102362" y="56769"/>
                </a:cubicBezTo>
                <a:cubicBezTo>
                  <a:pt x="96266" y="56769"/>
                  <a:pt x="90297" y="58039"/>
                  <a:pt x="84455" y="60579"/>
                </a:cubicBezTo>
                <a:cubicBezTo>
                  <a:pt x="78740" y="62991"/>
                  <a:pt x="73533" y="65659"/>
                  <a:pt x="68960" y="68453"/>
                </a:cubicBezTo>
                <a:lnTo>
                  <a:pt x="68960" y="206375"/>
                </a:lnTo>
                <a:lnTo>
                  <a:pt x="6350" y="206375"/>
                </a:lnTo>
                <a:lnTo>
                  <a:pt x="6350" y="11683"/>
                </a:lnTo>
                <a:lnTo>
                  <a:pt x="68960" y="11683"/>
                </a:lnTo>
                <a:lnTo>
                  <a:pt x="68960" y="33147"/>
                </a:lnTo>
                <a:cubicBezTo>
                  <a:pt x="79628" y="24764"/>
                  <a:pt x="89916" y="18160"/>
                  <a:pt x="99695" y="13461"/>
                </a:cubicBezTo>
                <a:cubicBezTo>
                  <a:pt x="109601" y="8763"/>
                  <a:pt x="120396" y="6350"/>
                  <a:pt x="13233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879213" y="1121409"/>
            <a:ext cx="207136" cy="218059"/>
          </a:xfrm>
          <a:custGeom>
            <a:avLst/>
            <a:gdLst>
              <a:gd name="connsiteX0" fmla="*/ 100202 w 207136"/>
              <a:gd name="connsiteY0" fmla="*/ 6350 h 218059"/>
              <a:gd name="connsiteX1" fmla="*/ 177038 w 207136"/>
              <a:gd name="connsiteY1" fmla="*/ 22733 h 218059"/>
              <a:gd name="connsiteX2" fmla="*/ 200786 w 207136"/>
              <a:gd name="connsiteY2" fmla="*/ 74041 h 218059"/>
              <a:gd name="connsiteX3" fmla="*/ 200786 w 207136"/>
              <a:gd name="connsiteY3" fmla="*/ 206502 h 218059"/>
              <a:gd name="connsiteX4" fmla="*/ 138810 w 207136"/>
              <a:gd name="connsiteY4" fmla="*/ 206502 h 218059"/>
              <a:gd name="connsiteX5" fmla="*/ 138810 w 207136"/>
              <a:gd name="connsiteY5" fmla="*/ 185928 h 218059"/>
              <a:gd name="connsiteX6" fmla="*/ 126365 w 207136"/>
              <a:gd name="connsiteY6" fmla="*/ 195072 h 218059"/>
              <a:gd name="connsiteX7" fmla="*/ 112395 w 207136"/>
              <a:gd name="connsiteY7" fmla="*/ 203580 h 218059"/>
              <a:gd name="connsiteX8" fmla="*/ 93217 w 207136"/>
              <a:gd name="connsiteY8" fmla="*/ 209804 h 218059"/>
              <a:gd name="connsiteX9" fmla="*/ 71627 w 207136"/>
              <a:gd name="connsiteY9" fmla="*/ 211709 h 218059"/>
              <a:gd name="connsiteX10" fmla="*/ 25146 w 207136"/>
              <a:gd name="connsiteY10" fmla="*/ 194564 h 218059"/>
              <a:gd name="connsiteX11" fmla="*/ 6350 w 207136"/>
              <a:gd name="connsiteY11" fmla="*/ 150749 h 218059"/>
              <a:gd name="connsiteX12" fmla="*/ 15875 w 207136"/>
              <a:gd name="connsiteY12" fmla="*/ 115824 h 218059"/>
              <a:gd name="connsiteX13" fmla="*/ 42926 w 207136"/>
              <a:gd name="connsiteY13" fmla="*/ 94488 h 218059"/>
              <a:gd name="connsiteX14" fmla="*/ 85978 w 207136"/>
              <a:gd name="connsiteY14" fmla="*/ 83439 h 218059"/>
              <a:gd name="connsiteX15" fmla="*/ 139191 w 207136"/>
              <a:gd name="connsiteY15" fmla="*/ 78613 h 218059"/>
              <a:gd name="connsiteX16" fmla="*/ 139191 w 207136"/>
              <a:gd name="connsiteY16" fmla="*/ 77597 h 218059"/>
              <a:gd name="connsiteX17" fmla="*/ 125984 w 207136"/>
              <a:gd name="connsiteY17" fmla="*/ 55245 h 218059"/>
              <a:gd name="connsiteX18" fmla="*/ 87248 w 207136"/>
              <a:gd name="connsiteY18" fmla="*/ 49149 h 218059"/>
              <a:gd name="connsiteX19" fmla="*/ 54228 w 207136"/>
              <a:gd name="connsiteY19" fmla="*/ 54610 h 218059"/>
              <a:gd name="connsiteX20" fmla="*/ 29082 w 207136"/>
              <a:gd name="connsiteY20" fmla="*/ 62991 h 218059"/>
              <a:gd name="connsiteX21" fmla="*/ 23367 w 207136"/>
              <a:gd name="connsiteY21" fmla="*/ 62991 h 218059"/>
              <a:gd name="connsiteX22" fmla="*/ 23367 w 207136"/>
              <a:gd name="connsiteY22" fmla="*/ 16002 h 218059"/>
              <a:gd name="connsiteX23" fmla="*/ 55498 w 207136"/>
              <a:gd name="connsiteY23" fmla="*/ 9906 h 218059"/>
              <a:gd name="connsiteX24" fmla="*/ 100202 w 207136"/>
              <a:gd name="connsiteY24" fmla="*/ 6350 h 2180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7136" h="218059">
                <a:moveTo>
                  <a:pt x="100202" y="6350"/>
                </a:moveTo>
                <a:cubicBezTo>
                  <a:pt x="135635" y="6350"/>
                  <a:pt x="161289" y="11810"/>
                  <a:pt x="177038" y="22733"/>
                </a:cubicBezTo>
                <a:cubicBezTo>
                  <a:pt x="192912" y="33655"/>
                  <a:pt x="200786" y="50672"/>
                  <a:pt x="200786" y="74041"/>
                </a:cubicBezTo>
                <a:lnTo>
                  <a:pt x="200786" y="206502"/>
                </a:lnTo>
                <a:lnTo>
                  <a:pt x="138810" y="206502"/>
                </a:lnTo>
                <a:lnTo>
                  <a:pt x="138810" y="185928"/>
                </a:lnTo>
                <a:cubicBezTo>
                  <a:pt x="135508" y="188468"/>
                  <a:pt x="131317" y="191516"/>
                  <a:pt x="126365" y="195072"/>
                </a:cubicBezTo>
                <a:cubicBezTo>
                  <a:pt x="121411" y="198628"/>
                  <a:pt x="116712" y="201549"/>
                  <a:pt x="112395" y="203580"/>
                </a:cubicBezTo>
                <a:cubicBezTo>
                  <a:pt x="106171" y="206375"/>
                  <a:pt x="99821" y="208407"/>
                  <a:pt x="93217" y="209804"/>
                </a:cubicBezTo>
                <a:cubicBezTo>
                  <a:pt x="86614" y="211074"/>
                  <a:pt x="79501" y="211709"/>
                  <a:pt x="71627" y="211709"/>
                </a:cubicBezTo>
                <a:cubicBezTo>
                  <a:pt x="53085" y="211709"/>
                  <a:pt x="37591" y="205994"/>
                  <a:pt x="25146" y="194564"/>
                </a:cubicBezTo>
                <a:cubicBezTo>
                  <a:pt x="12700" y="183134"/>
                  <a:pt x="6350" y="168529"/>
                  <a:pt x="6350" y="150749"/>
                </a:cubicBezTo>
                <a:cubicBezTo>
                  <a:pt x="6350" y="136525"/>
                  <a:pt x="9525" y="124841"/>
                  <a:pt x="15875" y="115824"/>
                </a:cubicBezTo>
                <a:cubicBezTo>
                  <a:pt x="22351" y="106807"/>
                  <a:pt x="31369" y="99695"/>
                  <a:pt x="42926" y="94488"/>
                </a:cubicBezTo>
                <a:cubicBezTo>
                  <a:pt x="54482" y="89280"/>
                  <a:pt x="68834" y="85598"/>
                  <a:pt x="85978" y="83439"/>
                </a:cubicBezTo>
                <a:cubicBezTo>
                  <a:pt x="103123" y="81280"/>
                  <a:pt x="120777" y="79629"/>
                  <a:pt x="139191" y="78613"/>
                </a:cubicBezTo>
                <a:lnTo>
                  <a:pt x="139191" y="77597"/>
                </a:lnTo>
                <a:cubicBezTo>
                  <a:pt x="139191" y="66802"/>
                  <a:pt x="134873" y="59436"/>
                  <a:pt x="125984" y="55245"/>
                </a:cubicBezTo>
                <a:cubicBezTo>
                  <a:pt x="117220" y="51180"/>
                  <a:pt x="104266" y="49149"/>
                  <a:pt x="87248" y="49149"/>
                </a:cubicBezTo>
                <a:cubicBezTo>
                  <a:pt x="76961" y="49149"/>
                  <a:pt x="65912" y="50927"/>
                  <a:pt x="54228" y="54610"/>
                </a:cubicBezTo>
                <a:cubicBezTo>
                  <a:pt x="42545" y="58166"/>
                  <a:pt x="34162" y="60960"/>
                  <a:pt x="29082" y="62991"/>
                </a:cubicBezTo>
                <a:lnTo>
                  <a:pt x="23367" y="62991"/>
                </a:lnTo>
                <a:lnTo>
                  <a:pt x="23367" y="16002"/>
                </a:lnTo>
                <a:cubicBezTo>
                  <a:pt x="29971" y="14224"/>
                  <a:pt x="40639" y="12191"/>
                  <a:pt x="55498" y="9906"/>
                </a:cubicBezTo>
                <a:cubicBezTo>
                  <a:pt x="70358" y="7492"/>
                  <a:pt x="85344" y="6350"/>
                  <a:pt x="10020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941822" y="1120775"/>
            <a:ext cx="225933" cy="219583"/>
          </a:xfrm>
          <a:custGeom>
            <a:avLst/>
            <a:gdLst>
              <a:gd name="connsiteX0" fmla="*/ 113030 w 225933"/>
              <a:gd name="connsiteY0" fmla="*/ 6350 h 219583"/>
              <a:gd name="connsiteX1" fmla="*/ 191770 w 225933"/>
              <a:gd name="connsiteY1" fmla="*/ 34163 h 219583"/>
              <a:gd name="connsiteX2" fmla="*/ 219583 w 225933"/>
              <a:gd name="connsiteY2" fmla="*/ 109854 h 219583"/>
              <a:gd name="connsiteX3" fmla="*/ 191642 w 225933"/>
              <a:gd name="connsiteY3" fmla="*/ 185546 h 219583"/>
              <a:gd name="connsiteX4" fmla="*/ 113030 w 225933"/>
              <a:gd name="connsiteY4" fmla="*/ 213233 h 219583"/>
              <a:gd name="connsiteX5" fmla="*/ 34417 w 225933"/>
              <a:gd name="connsiteY5" fmla="*/ 185546 h 219583"/>
              <a:gd name="connsiteX6" fmla="*/ 6350 w 225933"/>
              <a:gd name="connsiteY6" fmla="*/ 109854 h 219583"/>
              <a:gd name="connsiteX7" fmla="*/ 34544 w 225933"/>
              <a:gd name="connsiteY7" fmla="*/ 33909 h 219583"/>
              <a:gd name="connsiteX8" fmla="*/ 113030 w 225933"/>
              <a:gd name="connsiteY8" fmla="*/ 6350 h 219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5933" h="219583">
                <a:moveTo>
                  <a:pt x="113030" y="6350"/>
                </a:moveTo>
                <a:cubicBezTo>
                  <a:pt x="146939" y="6350"/>
                  <a:pt x="173228" y="15621"/>
                  <a:pt x="191770" y="34163"/>
                </a:cubicBezTo>
                <a:cubicBezTo>
                  <a:pt x="210311" y="52577"/>
                  <a:pt x="219583" y="77851"/>
                  <a:pt x="219583" y="109854"/>
                </a:cubicBezTo>
                <a:cubicBezTo>
                  <a:pt x="219583" y="141985"/>
                  <a:pt x="210311" y="167132"/>
                  <a:pt x="191642" y="185546"/>
                </a:cubicBezTo>
                <a:cubicBezTo>
                  <a:pt x="172973" y="204089"/>
                  <a:pt x="146811" y="213233"/>
                  <a:pt x="113030" y="213233"/>
                </a:cubicBezTo>
                <a:cubicBezTo>
                  <a:pt x="79248" y="213233"/>
                  <a:pt x="53086" y="204089"/>
                  <a:pt x="34417" y="185546"/>
                </a:cubicBezTo>
                <a:cubicBezTo>
                  <a:pt x="15748" y="167132"/>
                  <a:pt x="6350" y="141985"/>
                  <a:pt x="6350" y="109854"/>
                </a:cubicBezTo>
                <a:cubicBezTo>
                  <a:pt x="6350" y="77723"/>
                  <a:pt x="15748" y="52323"/>
                  <a:pt x="34544" y="33909"/>
                </a:cubicBezTo>
                <a:cubicBezTo>
                  <a:pt x="53340" y="15621"/>
                  <a:pt x="79502" y="6350"/>
                  <a:pt x="11303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493006" y="1111631"/>
            <a:ext cx="121157" cy="174244"/>
          </a:xfrm>
          <a:custGeom>
            <a:avLst/>
            <a:gdLst>
              <a:gd name="connsiteX0" fmla="*/ 6350 w 121157"/>
              <a:gd name="connsiteY0" fmla="*/ 6350 h 174244"/>
              <a:gd name="connsiteX1" fmla="*/ 6350 w 121157"/>
              <a:gd name="connsiteY1" fmla="*/ 167894 h 174244"/>
              <a:gd name="connsiteX2" fmla="*/ 23114 w 121157"/>
              <a:gd name="connsiteY2" fmla="*/ 167894 h 174244"/>
              <a:gd name="connsiteX3" fmla="*/ 57911 w 121157"/>
              <a:gd name="connsiteY3" fmla="*/ 165735 h 174244"/>
              <a:gd name="connsiteX4" fmla="*/ 79628 w 121157"/>
              <a:gd name="connsiteY4" fmla="*/ 157860 h 174244"/>
              <a:gd name="connsiteX5" fmla="*/ 106298 w 121157"/>
              <a:gd name="connsiteY5" fmla="*/ 130047 h 174244"/>
              <a:gd name="connsiteX6" fmla="*/ 114807 w 121157"/>
              <a:gd name="connsiteY6" fmla="*/ 86995 h 174244"/>
              <a:gd name="connsiteX7" fmla="*/ 105536 w 121157"/>
              <a:gd name="connsiteY7" fmla="*/ 43434 h 174244"/>
              <a:gd name="connsiteX8" fmla="*/ 76200 w 121157"/>
              <a:gd name="connsiteY8" fmla="*/ 14985 h 174244"/>
              <a:gd name="connsiteX9" fmla="*/ 55245 w 121157"/>
              <a:gd name="connsiteY9" fmla="*/ 8128 h 174244"/>
              <a:gd name="connsiteX10" fmla="*/ 23114 w 121157"/>
              <a:gd name="connsiteY10" fmla="*/ 6350 h 174244"/>
              <a:gd name="connsiteX11" fmla="*/ 6350 w 121157"/>
              <a:gd name="connsiteY11" fmla="*/ 6350 h 174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21157" h="174244">
                <a:moveTo>
                  <a:pt x="6350" y="6350"/>
                </a:moveTo>
                <a:lnTo>
                  <a:pt x="6350" y="167894"/>
                </a:lnTo>
                <a:lnTo>
                  <a:pt x="23114" y="167894"/>
                </a:lnTo>
                <a:cubicBezTo>
                  <a:pt x="38988" y="167894"/>
                  <a:pt x="50546" y="167259"/>
                  <a:pt x="57911" y="165735"/>
                </a:cubicBezTo>
                <a:cubicBezTo>
                  <a:pt x="65404" y="164338"/>
                  <a:pt x="72644" y="161670"/>
                  <a:pt x="79628" y="157860"/>
                </a:cubicBezTo>
                <a:cubicBezTo>
                  <a:pt x="91821" y="151003"/>
                  <a:pt x="100711" y="141732"/>
                  <a:pt x="106298" y="130047"/>
                </a:cubicBezTo>
                <a:cubicBezTo>
                  <a:pt x="112014" y="118490"/>
                  <a:pt x="114807" y="104139"/>
                  <a:pt x="114807" y="86995"/>
                </a:cubicBezTo>
                <a:cubicBezTo>
                  <a:pt x="114807" y="69977"/>
                  <a:pt x="111759" y="55498"/>
                  <a:pt x="105536" y="43434"/>
                </a:cubicBezTo>
                <a:cubicBezTo>
                  <a:pt x="99441" y="31241"/>
                  <a:pt x="89534" y="21844"/>
                  <a:pt x="76200" y="14985"/>
                </a:cubicBezTo>
                <a:cubicBezTo>
                  <a:pt x="69342" y="11684"/>
                  <a:pt x="62357" y="9397"/>
                  <a:pt x="55245" y="8128"/>
                </a:cubicBezTo>
                <a:cubicBezTo>
                  <a:pt x="48133" y="6985"/>
                  <a:pt x="37465" y="6350"/>
                  <a:pt x="23114" y="6350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26331" y="1063497"/>
            <a:ext cx="256667" cy="270764"/>
          </a:xfrm>
          <a:custGeom>
            <a:avLst/>
            <a:gdLst>
              <a:gd name="connsiteX0" fmla="*/ 6350 w 256667"/>
              <a:gd name="connsiteY0" fmla="*/ 6350 h 270764"/>
              <a:gd name="connsiteX1" fmla="*/ 100076 w 256667"/>
              <a:gd name="connsiteY1" fmla="*/ 6350 h 270764"/>
              <a:gd name="connsiteX2" fmla="*/ 154432 w 256667"/>
              <a:gd name="connsiteY2" fmla="*/ 11557 h 270764"/>
              <a:gd name="connsiteX3" fmla="*/ 192913 w 256667"/>
              <a:gd name="connsiteY3" fmla="*/ 26542 h 270764"/>
              <a:gd name="connsiteX4" fmla="*/ 234950 w 256667"/>
              <a:gd name="connsiteY4" fmla="*/ 70484 h 270764"/>
              <a:gd name="connsiteX5" fmla="*/ 250317 w 256667"/>
              <a:gd name="connsiteY5" fmla="*/ 135636 h 270764"/>
              <a:gd name="connsiteX6" fmla="*/ 233933 w 256667"/>
              <a:gd name="connsiteY6" fmla="*/ 200279 h 270764"/>
              <a:gd name="connsiteX7" fmla="*/ 192278 w 256667"/>
              <a:gd name="connsiteY7" fmla="*/ 243967 h 270764"/>
              <a:gd name="connsiteX8" fmla="*/ 150876 w 256667"/>
              <a:gd name="connsiteY8" fmla="*/ 259969 h 270764"/>
              <a:gd name="connsiteX9" fmla="*/ 97409 w 256667"/>
              <a:gd name="connsiteY9" fmla="*/ 264414 h 270764"/>
              <a:gd name="connsiteX10" fmla="*/ 6350 w 256667"/>
              <a:gd name="connsiteY10" fmla="*/ 264414 h 270764"/>
              <a:gd name="connsiteX11" fmla="*/ 6350 w 256667"/>
              <a:gd name="connsiteY11" fmla="*/ 6350 h 270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56667" h="270764">
                <a:moveTo>
                  <a:pt x="6350" y="6350"/>
                </a:moveTo>
                <a:lnTo>
                  <a:pt x="100076" y="6350"/>
                </a:lnTo>
                <a:cubicBezTo>
                  <a:pt x="121030" y="6350"/>
                  <a:pt x="139191" y="8001"/>
                  <a:pt x="154432" y="11557"/>
                </a:cubicBezTo>
                <a:cubicBezTo>
                  <a:pt x="169671" y="15113"/>
                  <a:pt x="182498" y="20066"/>
                  <a:pt x="192913" y="26542"/>
                </a:cubicBezTo>
                <a:cubicBezTo>
                  <a:pt x="210820" y="37465"/>
                  <a:pt x="224790" y="52070"/>
                  <a:pt x="234950" y="70484"/>
                </a:cubicBezTo>
                <a:cubicBezTo>
                  <a:pt x="245236" y="89027"/>
                  <a:pt x="250317" y="110617"/>
                  <a:pt x="250317" y="135636"/>
                </a:cubicBezTo>
                <a:cubicBezTo>
                  <a:pt x="250317" y="159639"/>
                  <a:pt x="244855" y="181229"/>
                  <a:pt x="233933" y="200279"/>
                </a:cubicBezTo>
                <a:cubicBezTo>
                  <a:pt x="222884" y="219202"/>
                  <a:pt x="209041" y="233807"/>
                  <a:pt x="192278" y="243967"/>
                </a:cubicBezTo>
                <a:cubicBezTo>
                  <a:pt x="179704" y="251587"/>
                  <a:pt x="165861" y="256921"/>
                  <a:pt x="150876" y="259969"/>
                </a:cubicBezTo>
                <a:cubicBezTo>
                  <a:pt x="135763" y="263017"/>
                  <a:pt x="117982" y="264414"/>
                  <a:pt x="97409" y="264414"/>
                </a:cubicBezTo>
                <a:lnTo>
                  <a:pt x="6350" y="264414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7775829" y="1230249"/>
            <a:ext cx="81660" cy="66929"/>
          </a:xfrm>
          <a:custGeom>
            <a:avLst/>
            <a:gdLst>
              <a:gd name="connsiteX0" fmla="*/ 75310 w 81660"/>
              <a:gd name="connsiteY0" fmla="*/ 6350 h 66929"/>
              <a:gd name="connsiteX1" fmla="*/ 48005 w 81660"/>
              <a:gd name="connsiteY1" fmla="*/ 9144 h 66929"/>
              <a:gd name="connsiteX2" fmla="*/ 25654 w 81660"/>
              <a:gd name="connsiteY2" fmla="*/ 13461 h 66929"/>
              <a:gd name="connsiteX3" fmla="*/ 11302 w 81660"/>
              <a:gd name="connsiteY3" fmla="*/ 21971 h 66929"/>
              <a:gd name="connsiteX4" fmla="*/ 6350 w 81660"/>
              <a:gd name="connsiteY4" fmla="*/ 36702 h 66929"/>
              <a:gd name="connsiteX5" fmla="*/ 7365 w 81660"/>
              <a:gd name="connsiteY5" fmla="*/ 46609 h 66929"/>
              <a:gd name="connsiteX6" fmla="*/ 12572 w 81660"/>
              <a:gd name="connsiteY6" fmla="*/ 53848 h 66929"/>
              <a:gd name="connsiteX7" fmla="*/ 22097 w 81660"/>
              <a:gd name="connsiteY7" fmla="*/ 58928 h 66929"/>
              <a:gd name="connsiteX8" fmla="*/ 39496 w 81660"/>
              <a:gd name="connsiteY8" fmla="*/ 60579 h 66929"/>
              <a:gd name="connsiteX9" fmla="*/ 58419 w 81660"/>
              <a:gd name="connsiteY9" fmla="*/ 56769 h 66929"/>
              <a:gd name="connsiteX10" fmla="*/ 75310 w 81660"/>
              <a:gd name="connsiteY10" fmla="*/ 46736 h 66929"/>
              <a:gd name="connsiteX11" fmla="*/ 75310 w 81660"/>
              <a:gd name="connsiteY11" fmla="*/ 6350 h 66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660" h="66929">
                <a:moveTo>
                  <a:pt x="75310" y="6350"/>
                </a:moveTo>
                <a:cubicBezTo>
                  <a:pt x="66928" y="6985"/>
                  <a:pt x="57784" y="8001"/>
                  <a:pt x="48005" y="9144"/>
                </a:cubicBezTo>
                <a:cubicBezTo>
                  <a:pt x="38100" y="10414"/>
                  <a:pt x="30733" y="11810"/>
                  <a:pt x="25654" y="13461"/>
                </a:cubicBezTo>
                <a:cubicBezTo>
                  <a:pt x="19304" y="15367"/>
                  <a:pt x="14605" y="18288"/>
                  <a:pt x="11302" y="21971"/>
                </a:cubicBezTo>
                <a:cubicBezTo>
                  <a:pt x="8001" y="25780"/>
                  <a:pt x="6350" y="30607"/>
                  <a:pt x="6350" y="36702"/>
                </a:cubicBezTo>
                <a:cubicBezTo>
                  <a:pt x="6350" y="40767"/>
                  <a:pt x="6730" y="44069"/>
                  <a:pt x="7365" y="46609"/>
                </a:cubicBezTo>
                <a:cubicBezTo>
                  <a:pt x="8128" y="49148"/>
                  <a:pt x="9778" y="51561"/>
                  <a:pt x="12572" y="53848"/>
                </a:cubicBezTo>
                <a:cubicBezTo>
                  <a:pt x="15240" y="56133"/>
                  <a:pt x="18415" y="57911"/>
                  <a:pt x="22097" y="58928"/>
                </a:cubicBezTo>
                <a:cubicBezTo>
                  <a:pt x="25780" y="60071"/>
                  <a:pt x="31622" y="60579"/>
                  <a:pt x="39496" y="60579"/>
                </a:cubicBezTo>
                <a:cubicBezTo>
                  <a:pt x="45719" y="60579"/>
                  <a:pt x="52069" y="59309"/>
                  <a:pt x="58419" y="56769"/>
                </a:cubicBezTo>
                <a:cubicBezTo>
                  <a:pt x="64896" y="54229"/>
                  <a:pt x="70484" y="50927"/>
                  <a:pt x="75310" y="46736"/>
                </a:cubicBezTo>
                <a:lnTo>
                  <a:pt x="7531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838442" y="1159890"/>
            <a:ext cx="93598" cy="52070"/>
          </a:xfrm>
          <a:custGeom>
            <a:avLst/>
            <a:gdLst>
              <a:gd name="connsiteX0" fmla="*/ 49021 w 93598"/>
              <a:gd name="connsiteY0" fmla="*/ 6350 h 52070"/>
              <a:gd name="connsiteX1" fmla="*/ 19304 w 93598"/>
              <a:gd name="connsiteY1" fmla="*/ 15621 h 52070"/>
              <a:gd name="connsiteX2" fmla="*/ 6350 w 93598"/>
              <a:gd name="connsiteY2" fmla="*/ 45720 h 52070"/>
              <a:gd name="connsiteX3" fmla="*/ 87248 w 93598"/>
              <a:gd name="connsiteY3" fmla="*/ 45720 h 52070"/>
              <a:gd name="connsiteX4" fmla="*/ 77596 w 93598"/>
              <a:gd name="connsiteY4" fmla="*/ 16129 h 52070"/>
              <a:gd name="connsiteX5" fmla="*/ 49021 w 93598"/>
              <a:gd name="connsiteY5" fmla="*/ 6350 h 520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3598" h="52070">
                <a:moveTo>
                  <a:pt x="49021" y="6350"/>
                </a:moveTo>
                <a:cubicBezTo>
                  <a:pt x="36956" y="6350"/>
                  <a:pt x="27051" y="9398"/>
                  <a:pt x="19304" y="15621"/>
                </a:cubicBezTo>
                <a:cubicBezTo>
                  <a:pt x="11556" y="21844"/>
                  <a:pt x="7239" y="31877"/>
                  <a:pt x="6350" y="45720"/>
                </a:cubicBezTo>
                <a:lnTo>
                  <a:pt x="87248" y="45720"/>
                </a:lnTo>
                <a:cubicBezTo>
                  <a:pt x="86994" y="32639"/>
                  <a:pt x="83692" y="22733"/>
                  <a:pt x="77596" y="16129"/>
                </a:cubicBezTo>
                <a:cubicBezTo>
                  <a:pt x="71501" y="9652"/>
                  <a:pt x="61848" y="6350"/>
                  <a:pt x="4902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265924" y="1121537"/>
            <a:ext cx="194945" cy="218185"/>
          </a:xfrm>
          <a:custGeom>
            <a:avLst/>
            <a:gdLst>
              <a:gd name="connsiteX0" fmla="*/ 106553 w 194945"/>
              <a:gd name="connsiteY0" fmla="*/ 6350 h 218185"/>
              <a:gd name="connsiteX1" fmla="*/ 148335 w 194945"/>
              <a:gd name="connsiteY1" fmla="*/ 10795 h 218185"/>
              <a:gd name="connsiteX2" fmla="*/ 179705 w 194945"/>
              <a:gd name="connsiteY2" fmla="*/ 20192 h 218185"/>
              <a:gd name="connsiteX3" fmla="*/ 179705 w 194945"/>
              <a:gd name="connsiteY3" fmla="*/ 69469 h 218185"/>
              <a:gd name="connsiteX4" fmla="*/ 174370 w 194945"/>
              <a:gd name="connsiteY4" fmla="*/ 69469 h 218185"/>
              <a:gd name="connsiteX5" fmla="*/ 142620 w 194945"/>
              <a:gd name="connsiteY5" fmla="*/ 53975 h 218185"/>
              <a:gd name="connsiteX6" fmla="*/ 106680 w 194945"/>
              <a:gd name="connsiteY6" fmla="*/ 48005 h 218185"/>
              <a:gd name="connsiteX7" fmla="*/ 81280 w 194945"/>
              <a:gd name="connsiteY7" fmla="*/ 52070 h 218185"/>
              <a:gd name="connsiteX8" fmla="*/ 70993 w 194945"/>
              <a:gd name="connsiteY8" fmla="*/ 63880 h 218185"/>
              <a:gd name="connsiteX9" fmla="*/ 75692 w 194945"/>
              <a:gd name="connsiteY9" fmla="*/ 74422 h 218185"/>
              <a:gd name="connsiteX10" fmla="*/ 97663 w 194945"/>
              <a:gd name="connsiteY10" fmla="*/ 81788 h 218185"/>
              <a:gd name="connsiteX11" fmla="*/ 118237 w 194945"/>
              <a:gd name="connsiteY11" fmla="*/ 85471 h 218185"/>
              <a:gd name="connsiteX12" fmla="*/ 140334 w 194945"/>
              <a:gd name="connsiteY12" fmla="*/ 90042 h 218185"/>
              <a:gd name="connsiteX13" fmla="*/ 176783 w 194945"/>
              <a:gd name="connsiteY13" fmla="*/ 110235 h 218185"/>
              <a:gd name="connsiteX14" fmla="*/ 188595 w 194945"/>
              <a:gd name="connsiteY14" fmla="*/ 144653 h 218185"/>
              <a:gd name="connsiteX15" fmla="*/ 161543 w 194945"/>
              <a:gd name="connsiteY15" fmla="*/ 193294 h 218185"/>
              <a:gd name="connsiteX16" fmla="*/ 87503 w 194945"/>
              <a:gd name="connsiteY16" fmla="*/ 211835 h 218185"/>
              <a:gd name="connsiteX17" fmla="*/ 40259 w 194945"/>
              <a:gd name="connsiteY17" fmla="*/ 206883 h 218185"/>
              <a:gd name="connsiteX18" fmla="*/ 6350 w 194945"/>
              <a:gd name="connsiteY18" fmla="*/ 196214 h 218185"/>
              <a:gd name="connsiteX19" fmla="*/ 6350 w 194945"/>
              <a:gd name="connsiteY19" fmla="*/ 144907 h 218185"/>
              <a:gd name="connsiteX20" fmla="*/ 12065 w 194945"/>
              <a:gd name="connsiteY20" fmla="*/ 144907 h 218185"/>
              <a:gd name="connsiteX21" fmla="*/ 22860 w 194945"/>
              <a:gd name="connsiteY21" fmla="*/ 152019 h 218185"/>
              <a:gd name="connsiteX22" fmla="*/ 40259 w 194945"/>
              <a:gd name="connsiteY22" fmla="*/ 160528 h 218185"/>
              <a:gd name="connsiteX23" fmla="*/ 62357 w 194945"/>
              <a:gd name="connsiteY23" fmla="*/ 167385 h 218185"/>
              <a:gd name="connsiteX24" fmla="*/ 88645 w 194945"/>
              <a:gd name="connsiteY24" fmla="*/ 170179 h 218185"/>
              <a:gd name="connsiteX25" fmla="*/ 115951 w 194945"/>
              <a:gd name="connsiteY25" fmla="*/ 166115 h 218185"/>
              <a:gd name="connsiteX26" fmla="*/ 124714 w 194945"/>
              <a:gd name="connsiteY26" fmla="*/ 154051 h 218185"/>
              <a:gd name="connsiteX27" fmla="*/ 119507 w 194945"/>
              <a:gd name="connsiteY27" fmla="*/ 143764 h 218185"/>
              <a:gd name="connsiteX28" fmla="*/ 99822 w 194945"/>
              <a:gd name="connsiteY28" fmla="*/ 137541 h 218185"/>
              <a:gd name="connsiteX29" fmla="*/ 80899 w 194945"/>
              <a:gd name="connsiteY29" fmla="*/ 134239 h 218185"/>
              <a:gd name="connsiteX30" fmla="*/ 59309 w 194945"/>
              <a:gd name="connsiteY30" fmla="*/ 129794 h 218185"/>
              <a:gd name="connsiteX31" fmla="*/ 20066 w 194945"/>
              <a:gd name="connsiteY31" fmla="*/ 108203 h 218185"/>
              <a:gd name="connsiteX32" fmla="*/ 7239 w 194945"/>
              <a:gd name="connsiteY32" fmla="*/ 71754 h 218185"/>
              <a:gd name="connsiteX33" fmla="*/ 33782 w 194945"/>
              <a:gd name="connsiteY33" fmla="*/ 25019 h 218185"/>
              <a:gd name="connsiteX34" fmla="*/ 106553 w 194945"/>
              <a:gd name="connsiteY34" fmla="*/ 6350 h 218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94945" h="218185">
                <a:moveTo>
                  <a:pt x="106553" y="6350"/>
                </a:moveTo>
                <a:cubicBezTo>
                  <a:pt x="121030" y="6350"/>
                  <a:pt x="135001" y="7747"/>
                  <a:pt x="148335" y="10795"/>
                </a:cubicBezTo>
                <a:cubicBezTo>
                  <a:pt x="161797" y="13715"/>
                  <a:pt x="172211" y="16891"/>
                  <a:pt x="179705" y="20192"/>
                </a:cubicBezTo>
                <a:lnTo>
                  <a:pt x="179705" y="69469"/>
                </a:lnTo>
                <a:lnTo>
                  <a:pt x="174370" y="69469"/>
                </a:lnTo>
                <a:cubicBezTo>
                  <a:pt x="165100" y="63119"/>
                  <a:pt x="154559" y="57911"/>
                  <a:pt x="142620" y="53975"/>
                </a:cubicBezTo>
                <a:cubicBezTo>
                  <a:pt x="130810" y="49910"/>
                  <a:pt x="118872" y="48005"/>
                  <a:pt x="106680" y="48005"/>
                </a:cubicBezTo>
                <a:cubicBezTo>
                  <a:pt x="96647" y="48005"/>
                  <a:pt x="88138" y="49276"/>
                  <a:pt x="81280" y="52070"/>
                </a:cubicBezTo>
                <a:cubicBezTo>
                  <a:pt x="74422" y="54864"/>
                  <a:pt x="70993" y="58801"/>
                  <a:pt x="70993" y="63880"/>
                </a:cubicBezTo>
                <a:cubicBezTo>
                  <a:pt x="70993" y="68579"/>
                  <a:pt x="72517" y="72009"/>
                  <a:pt x="75692" y="74422"/>
                </a:cubicBezTo>
                <a:cubicBezTo>
                  <a:pt x="78740" y="76961"/>
                  <a:pt x="86106" y="79375"/>
                  <a:pt x="97663" y="81788"/>
                </a:cubicBezTo>
                <a:cubicBezTo>
                  <a:pt x="104013" y="83058"/>
                  <a:pt x="110870" y="84328"/>
                  <a:pt x="118237" y="85471"/>
                </a:cubicBezTo>
                <a:cubicBezTo>
                  <a:pt x="125603" y="86741"/>
                  <a:pt x="132969" y="88264"/>
                  <a:pt x="140334" y="90042"/>
                </a:cubicBezTo>
                <a:cubicBezTo>
                  <a:pt x="156718" y="94360"/>
                  <a:pt x="168910" y="101091"/>
                  <a:pt x="176783" y="110235"/>
                </a:cubicBezTo>
                <a:cubicBezTo>
                  <a:pt x="184657" y="119507"/>
                  <a:pt x="188595" y="130937"/>
                  <a:pt x="188595" y="144653"/>
                </a:cubicBezTo>
                <a:cubicBezTo>
                  <a:pt x="188595" y="164845"/>
                  <a:pt x="179578" y="180975"/>
                  <a:pt x="161543" y="193294"/>
                </a:cubicBezTo>
                <a:cubicBezTo>
                  <a:pt x="143510" y="205613"/>
                  <a:pt x="118745" y="211835"/>
                  <a:pt x="87503" y="211835"/>
                </a:cubicBezTo>
                <a:cubicBezTo>
                  <a:pt x="70103" y="211835"/>
                  <a:pt x="54356" y="210184"/>
                  <a:pt x="40259" y="206883"/>
                </a:cubicBezTo>
                <a:cubicBezTo>
                  <a:pt x="26161" y="203708"/>
                  <a:pt x="14859" y="200152"/>
                  <a:pt x="6350" y="196214"/>
                </a:cubicBezTo>
                <a:lnTo>
                  <a:pt x="6350" y="144907"/>
                </a:lnTo>
                <a:lnTo>
                  <a:pt x="12065" y="144907"/>
                </a:lnTo>
                <a:cubicBezTo>
                  <a:pt x="15113" y="147065"/>
                  <a:pt x="18795" y="149479"/>
                  <a:pt x="22860" y="152019"/>
                </a:cubicBezTo>
                <a:cubicBezTo>
                  <a:pt x="26923" y="154685"/>
                  <a:pt x="32766" y="157479"/>
                  <a:pt x="40259" y="160528"/>
                </a:cubicBezTo>
                <a:cubicBezTo>
                  <a:pt x="46735" y="163195"/>
                  <a:pt x="54102" y="165353"/>
                  <a:pt x="62357" y="167385"/>
                </a:cubicBezTo>
                <a:cubicBezTo>
                  <a:pt x="70484" y="169291"/>
                  <a:pt x="79247" y="170179"/>
                  <a:pt x="88645" y="170179"/>
                </a:cubicBezTo>
                <a:cubicBezTo>
                  <a:pt x="100965" y="170179"/>
                  <a:pt x="109982" y="168783"/>
                  <a:pt x="115951" y="166115"/>
                </a:cubicBezTo>
                <a:cubicBezTo>
                  <a:pt x="121793" y="163449"/>
                  <a:pt x="124714" y="159384"/>
                  <a:pt x="124714" y="154051"/>
                </a:cubicBezTo>
                <a:cubicBezTo>
                  <a:pt x="124714" y="149352"/>
                  <a:pt x="122935" y="145922"/>
                  <a:pt x="119507" y="143764"/>
                </a:cubicBezTo>
                <a:cubicBezTo>
                  <a:pt x="116078" y="141604"/>
                  <a:pt x="109473" y="139572"/>
                  <a:pt x="99822" y="137541"/>
                </a:cubicBezTo>
                <a:cubicBezTo>
                  <a:pt x="95122" y="136525"/>
                  <a:pt x="88900" y="135382"/>
                  <a:pt x="80899" y="134239"/>
                </a:cubicBezTo>
                <a:cubicBezTo>
                  <a:pt x="73025" y="132969"/>
                  <a:pt x="65785" y="131572"/>
                  <a:pt x="59309" y="129794"/>
                </a:cubicBezTo>
                <a:cubicBezTo>
                  <a:pt x="41656" y="125222"/>
                  <a:pt x="28575" y="117983"/>
                  <a:pt x="20066" y="108203"/>
                </a:cubicBezTo>
                <a:cubicBezTo>
                  <a:pt x="11430" y="98425"/>
                  <a:pt x="7239" y="86233"/>
                  <a:pt x="7239" y="71754"/>
                </a:cubicBezTo>
                <a:cubicBezTo>
                  <a:pt x="7239" y="52959"/>
                  <a:pt x="16002" y="37338"/>
                  <a:pt x="33782" y="25019"/>
                </a:cubicBezTo>
                <a:cubicBezTo>
                  <a:pt x="51561" y="12572"/>
                  <a:pt x="75819" y="6350"/>
                  <a:pt x="10655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7025894" y="1121537"/>
            <a:ext cx="208279" cy="212725"/>
          </a:xfrm>
          <a:custGeom>
            <a:avLst/>
            <a:gdLst>
              <a:gd name="connsiteX0" fmla="*/ 134873 w 208279"/>
              <a:gd name="connsiteY0" fmla="*/ 6350 h 212725"/>
              <a:gd name="connsiteX1" fmla="*/ 184150 w 208279"/>
              <a:gd name="connsiteY1" fmla="*/ 24764 h 212725"/>
              <a:gd name="connsiteX2" fmla="*/ 201929 w 208279"/>
              <a:gd name="connsiteY2" fmla="*/ 79629 h 212725"/>
              <a:gd name="connsiteX3" fmla="*/ 201929 w 208279"/>
              <a:gd name="connsiteY3" fmla="*/ 206375 h 212725"/>
              <a:gd name="connsiteX4" fmla="*/ 139318 w 208279"/>
              <a:gd name="connsiteY4" fmla="*/ 206375 h 212725"/>
              <a:gd name="connsiteX5" fmla="*/ 139318 w 208279"/>
              <a:gd name="connsiteY5" fmla="*/ 109854 h 212725"/>
              <a:gd name="connsiteX6" fmla="*/ 138175 w 208279"/>
              <a:gd name="connsiteY6" fmla="*/ 86360 h 212725"/>
              <a:gd name="connsiteX7" fmla="*/ 133984 w 208279"/>
              <a:gd name="connsiteY7" fmla="*/ 69088 h 212725"/>
              <a:gd name="connsiteX8" fmla="*/ 123825 w 208279"/>
              <a:gd name="connsiteY8" fmla="*/ 59690 h 212725"/>
              <a:gd name="connsiteX9" fmla="*/ 105155 w 208279"/>
              <a:gd name="connsiteY9" fmla="*/ 56769 h 212725"/>
              <a:gd name="connsiteX10" fmla="*/ 87883 w 208279"/>
              <a:gd name="connsiteY10" fmla="*/ 59563 h 212725"/>
              <a:gd name="connsiteX11" fmla="*/ 68960 w 208279"/>
              <a:gd name="connsiteY11" fmla="*/ 68453 h 212725"/>
              <a:gd name="connsiteX12" fmla="*/ 68960 w 208279"/>
              <a:gd name="connsiteY12" fmla="*/ 206375 h 212725"/>
              <a:gd name="connsiteX13" fmla="*/ 6350 w 208279"/>
              <a:gd name="connsiteY13" fmla="*/ 206375 h 212725"/>
              <a:gd name="connsiteX14" fmla="*/ 6350 w 208279"/>
              <a:gd name="connsiteY14" fmla="*/ 11683 h 212725"/>
              <a:gd name="connsiteX15" fmla="*/ 68960 w 208279"/>
              <a:gd name="connsiteY15" fmla="*/ 11683 h 212725"/>
              <a:gd name="connsiteX16" fmla="*/ 68960 w 208279"/>
              <a:gd name="connsiteY16" fmla="*/ 33147 h 212725"/>
              <a:gd name="connsiteX17" fmla="*/ 100837 w 208279"/>
              <a:gd name="connsiteY17" fmla="*/ 13208 h 212725"/>
              <a:gd name="connsiteX18" fmla="*/ 134873 w 208279"/>
              <a:gd name="connsiteY18" fmla="*/ 6350 h 212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8279" h="212725">
                <a:moveTo>
                  <a:pt x="134873" y="6350"/>
                </a:moveTo>
                <a:cubicBezTo>
                  <a:pt x="155955" y="6350"/>
                  <a:pt x="172339" y="12445"/>
                  <a:pt x="184150" y="24764"/>
                </a:cubicBezTo>
                <a:cubicBezTo>
                  <a:pt x="195960" y="36957"/>
                  <a:pt x="201929" y="55245"/>
                  <a:pt x="201929" y="79629"/>
                </a:cubicBezTo>
                <a:lnTo>
                  <a:pt x="201929" y="206375"/>
                </a:lnTo>
                <a:lnTo>
                  <a:pt x="139318" y="206375"/>
                </a:lnTo>
                <a:lnTo>
                  <a:pt x="139318" y="109854"/>
                </a:lnTo>
                <a:cubicBezTo>
                  <a:pt x="139318" y="101980"/>
                  <a:pt x="138937" y="94107"/>
                  <a:pt x="138175" y="86360"/>
                </a:cubicBezTo>
                <a:cubicBezTo>
                  <a:pt x="137286" y="78485"/>
                  <a:pt x="135890" y="72771"/>
                  <a:pt x="133984" y="69088"/>
                </a:cubicBezTo>
                <a:cubicBezTo>
                  <a:pt x="131698" y="64770"/>
                  <a:pt x="128269" y="61722"/>
                  <a:pt x="123825" y="59690"/>
                </a:cubicBezTo>
                <a:cubicBezTo>
                  <a:pt x="119379" y="57784"/>
                  <a:pt x="113156" y="56769"/>
                  <a:pt x="105155" y="56769"/>
                </a:cubicBezTo>
                <a:cubicBezTo>
                  <a:pt x="99567" y="56769"/>
                  <a:pt x="93725" y="57658"/>
                  <a:pt x="87883" y="59563"/>
                </a:cubicBezTo>
                <a:cubicBezTo>
                  <a:pt x="82041" y="61468"/>
                  <a:pt x="75818" y="64389"/>
                  <a:pt x="68960" y="68453"/>
                </a:cubicBezTo>
                <a:lnTo>
                  <a:pt x="68960" y="206375"/>
                </a:lnTo>
                <a:lnTo>
                  <a:pt x="6350" y="206375"/>
                </a:lnTo>
                <a:lnTo>
                  <a:pt x="6350" y="11683"/>
                </a:lnTo>
                <a:lnTo>
                  <a:pt x="68960" y="11683"/>
                </a:lnTo>
                <a:lnTo>
                  <a:pt x="68960" y="33147"/>
                </a:lnTo>
                <a:cubicBezTo>
                  <a:pt x="80009" y="24510"/>
                  <a:pt x="90677" y="17907"/>
                  <a:pt x="100837" y="13208"/>
                </a:cubicBezTo>
                <a:cubicBezTo>
                  <a:pt x="111125" y="8635"/>
                  <a:pt x="122427" y="6350"/>
                  <a:pt x="13487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566662" y="1121537"/>
            <a:ext cx="194564" cy="217932"/>
          </a:xfrm>
          <a:custGeom>
            <a:avLst/>
            <a:gdLst>
              <a:gd name="connsiteX0" fmla="*/ 120142 w 194564"/>
              <a:gd name="connsiteY0" fmla="*/ 6350 h 217932"/>
              <a:gd name="connsiteX1" fmla="*/ 156845 w 194564"/>
              <a:gd name="connsiteY1" fmla="*/ 10668 h 217932"/>
              <a:gd name="connsiteX2" fmla="*/ 188214 w 194564"/>
              <a:gd name="connsiteY2" fmla="*/ 21971 h 217932"/>
              <a:gd name="connsiteX3" fmla="*/ 188214 w 194564"/>
              <a:gd name="connsiteY3" fmla="*/ 75183 h 217932"/>
              <a:gd name="connsiteX4" fmla="*/ 179451 w 194564"/>
              <a:gd name="connsiteY4" fmla="*/ 75183 h 217932"/>
              <a:gd name="connsiteX5" fmla="*/ 170688 w 194564"/>
              <a:gd name="connsiteY5" fmla="*/ 67945 h 217932"/>
              <a:gd name="connsiteX6" fmla="*/ 158115 w 194564"/>
              <a:gd name="connsiteY6" fmla="*/ 59690 h 217932"/>
              <a:gd name="connsiteX7" fmla="*/ 142494 w 194564"/>
              <a:gd name="connsiteY7" fmla="*/ 53467 h 217932"/>
              <a:gd name="connsiteX8" fmla="*/ 122809 w 194564"/>
              <a:gd name="connsiteY8" fmla="*/ 50927 h 217932"/>
              <a:gd name="connsiteX9" fmla="*/ 84455 w 194564"/>
              <a:gd name="connsiteY9" fmla="*/ 66802 h 217932"/>
              <a:gd name="connsiteX10" fmla="*/ 70992 w 194564"/>
              <a:gd name="connsiteY10" fmla="*/ 109854 h 217932"/>
              <a:gd name="connsiteX11" fmla="*/ 84835 w 194564"/>
              <a:gd name="connsiteY11" fmla="*/ 152527 h 217932"/>
              <a:gd name="connsiteX12" fmla="*/ 123825 w 194564"/>
              <a:gd name="connsiteY12" fmla="*/ 167004 h 217932"/>
              <a:gd name="connsiteX13" fmla="*/ 145034 w 194564"/>
              <a:gd name="connsiteY13" fmla="*/ 164338 h 217932"/>
              <a:gd name="connsiteX14" fmla="*/ 160782 w 194564"/>
              <a:gd name="connsiteY14" fmla="*/ 157988 h 217932"/>
              <a:gd name="connsiteX15" fmla="*/ 171069 w 194564"/>
              <a:gd name="connsiteY15" fmla="*/ 150749 h 217932"/>
              <a:gd name="connsiteX16" fmla="*/ 179451 w 194564"/>
              <a:gd name="connsiteY16" fmla="*/ 143255 h 217932"/>
              <a:gd name="connsiteX17" fmla="*/ 188214 w 194564"/>
              <a:gd name="connsiteY17" fmla="*/ 143255 h 217932"/>
              <a:gd name="connsiteX18" fmla="*/ 188214 w 194564"/>
              <a:gd name="connsiteY18" fmla="*/ 196595 h 217932"/>
              <a:gd name="connsiteX19" fmla="*/ 157480 w 194564"/>
              <a:gd name="connsiteY19" fmla="*/ 207518 h 217932"/>
              <a:gd name="connsiteX20" fmla="*/ 122046 w 194564"/>
              <a:gd name="connsiteY20" fmla="*/ 211582 h 217932"/>
              <a:gd name="connsiteX21" fmla="*/ 75438 w 194564"/>
              <a:gd name="connsiteY21" fmla="*/ 205613 h 217932"/>
              <a:gd name="connsiteX22" fmla="*/ 38734 w 194564"/>
              <a:gd name="connsiteY22" fmla="*/ 186817 h 217932"/>
              <a:gd name="connsiteX23" fmla="*/ 14859 w 194564"/>
              <a:gd name="connsiteY23" fmla="*/ 154940 h 217932"/>
              <a:gd name="connsiteX24" fmla="*/ 6350 w 194564"/>
              <a:gd name="connsiteY24" fmla="*/ 109854 h 217932"/>
              <a:gd name="connsiteX25" fmla="*/ 15494 w 194564"/>
              <a:gd name="connsiteY25" fmla="*/ 62864 h 217932"/>
              <a:gd name="connsiteX26" fmla="*/ 40894 w 194564"/>
              <a:gd name="connsiteY26" fmla="*/ 30099 h 217932"/>
              <a:gd name="connsiteX27" fmla="*/ 77342 w 194564"/>
              <a:gd name="connsiteY27" fmla="*/ 12064 h 217932"/>
              <a:gd name="connsiteX28" fmla="*/ 120142 w 194564"/>
              <a:gd name="connsiteY28" fmla="*/ 6350 h 217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94564" h="217932">
                <a:moveTo>
                  <a:pt x="120142" y="6350"/>
                </a:moveTo>
                <a:cubicBezTo>
                  <a:pt x="133350" y="6350"/>
                  <a:pt x="145669" y="7747"/>
                  <a:pt x="156845" y="10668"/>
                </a:cubicBezTo>
                <a:cubicBezTo>
                  <a:pt x="168021" y="13589"/>
                  <a:pt x="178561" y="17272"/>
                  <a:pt x="188214" y="21971"/>
                </a:cubicBezTo>
                <a:lnTo>
                  <a:pt x="188214" y="75183"/>
                </a:lnTo>
                <a:lnTo>
                  <a:pt x="179451" y="75183"/>
                </a:lnTo>
                <a:cubicBezTo>
                  <a:pt x="177038" y="73025"/>
                  <a:pt x="174117" y="70611"/>
                  <a:pt x="170688" y="67945"/>
                </a:cubicBezTo>
                <a:cubicBezTo>
                  <a:pt x="167259" y="65151"/>
                  <a:pt x="163068" y="62357"/>
                  <a:pt x="158115" y="59690"/>
                </a:cubicBezTo>
                <a:cubicBezTo>
                  <a:pt x="153415" y="57150"/>
                  <a:pt x="148209" y="55118"/>
                  <a:pt x="142494" y="53467"/>
                </a:cubicBezTo>
                <a:cubicBezTo>
                  <a:pt x="136905" y="51689"/>
                  <a:pt x="130302" y="50927"/>
                  <a:pt x="122809" y="50927"/>
                </a:cubicBezTo>
                <a:cubicBezTo>
                  <a:pt x="106172" y="50927"/>
                  <a:pt x="93345" y="56133"/>
                  <a:pt x="84455" y="66802"/>
                </a:cubicBezTo>
                <a:cubicBezTo>
                  <a:pt x="75565" y="77342"/>
                  <a:pt x="70992" y="91694"/>
                  <a:pt x="70992" y="109854"/>
                </a:cubicBezTo>
                <a:cubicBezTo>
                  <a:pt x="70992" y="128523"/>
                  <a:pt x="75565" y="142748"/>
                  <a:pt x="84835" y="152527"/>
                </a:cubicBezTo>
                <a:cubicBezTo>
                  <a:pt x="93980" y="162179"/>
                  <a:pt x="106934" y="167004"/>
                  <a:pt x="123825" y="167004"/>
                </a:cubicBezTo>
                <a:cubicBezTo>
                  <a:pt x="131699" y="167004"/>
                  <a:pt x="138811" y="166115"/>
                  <a:pt x="145034" y="164338"/>
                </a:cubicBezTo>
                <a:cubicBezTo>
                  <a:pt x="151384" y="162560"/>
                  <a:pt x="156591" y="160528"/>
                  <a:pt x="160782" y="157988"/>
                </a:cubicBezTo>
                <a:cubicBezTo>
                  <a:pt x="164592" y="155702"/>
                  <a:pt x="168147" y="153289"/>
                  <a:pt x="171069" y="150749"/>
                </a:cubicBezTo>
                <a:cubicBezTo>
                  <a:pt x="174117" y="148209"/>
                  <a:pt x="176911" y="145795"/>
                  <a:pt x="179451" y="143255"/>
                </a:cubicBezTo>
                <a:lnTo>
                  <a:pt x="188214" y="143255"/>
                </a:lnTo>
                <a:lnTo>
                  <a:pt x="188214" y="196595"/>
                </a:lnTo>
                <a:cubicBezTo>
                  <a:pt x="178434" y="201168"/>
                  <a:pt x="168147" y="204851"/>
                  <a:pt x="157480" y="207518"/>
                </a:cubicBezTo>
                <a:cubicBezTo>
                  <a:pt x="146811" y="210311"/>
                  <a:pt x="135001" y="211582"/>
                  <a:pt x="122046" y="211582"/>
                </a:cubicBezTo>
                <a:cubicBezTo>
                  <a:pt x="105029" y="211582"/>
                  <a:pt x="89534" y="209550"/>
                  <a:pt x="75438" y="205613"/>
                </a:cubicBezTo>
                <a:cubicBezTo>
                  <a:pt x="61468" y="201549"/>
                  <a:pt x="49149" y="195326"/>
                  <a:pt x="38734" y="186817"/>
                </a:cubicBezTo>
                <a:cubicBezTo>
                  <a:pt x="28447" y="178434"/>
                  <a:pt x="20573" y="167767"/>
                  <a:pt x="14859" y="154940"/>
                </a:cubicBezTo>
                <a:cubicBezTo>
                  <a:pt x="9144" y="142113"/>
                  <a:pt x="6350" y="127127"/>
                  <a:pt x="6350" y="109854"/>
                </a:cubicBezTo>
                <a:cubicBezTo>
                  <a:pt x="6350" y="91694"/>
                  <a:pt x="9397" y="76072"/>
                  <a:pt x="15494" y="62864"/>
                </a:cubicBezTo>
                <a:cubicBezTo>
                  <a:pt x="21590" y="49657"/>
                  <a:pt x="29972" y="38734"/>
                  <a:pt x="40894" y="30099"/>
                </a:cubicBezTo>
                <a:cubicBezTo>
                  <a:pt x="51434" y="21844"/>
                  <a:pt x="63500" y="15875"/>
                  <a:pt x="77342" y="12064"/>
                </a:cubicBezTo>
                <a:cubicBezTo>
                  <a:pt x="91059" y="8254"/>
                  <a:pt x="105282" y="6350"/>
                  <a:pt x="12014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712329" y="1121409"/>
            <a:ext cx="207136" cy="218059"/>
          </a:xfrm>
          <a:custGeom>
            <a:avLst/>
            <a:gdLst>
              <a:gd name="connsiteX0" fmla="*/ 100202 w 207136"/>
              <a:gd name="connsiteY0" fmla="*/ 6350 h 218059"/>
              <a:gd name="connsiteX1" fmla="*/ 177038 w 207136"/>
              <a:gd name="connsiteY1" fmla="*/ 22733 h 218059"/>
              <a:gd name="connsiteX2" fmla="*/ 200786 w 207136"/>
              <a:gd name="connsiteY2" fmla="*/ 74041 h 218059"/>
              <a:gd name="connsiteX3" fmla="*/ 200786 w 207136"/>
              <a:gd name="connsiteY3" fmla="*/ 206502 h 218059"/>
              <a:gd name="connsiteX4" fmla="*/ 138810 w 207136"/>
              <a:gd name="connsiteY4" fmla="*/ 206502 h 218059"/>
              <a:gd name="connsiteX5" fmla="*/ 138810 w 207136"/>
              <a:gd name="connsiteY5" fmla="*/ 185928 h 218059"/>
              <a:gd name="connsiteX6" fmla="*/ 126365 w 207136"/>
              <a:gd name="connsiteY6" fmla="*/ 195072 h 218059"/>
              <a:gd name="connsiteX7" fmla="*/ 112394 w 207136"/>
              <a:gd name="connsiteY7" fmla="*/ 203580 h 218059"/>
              <a:gd name="connsiteX8" fmla="*/ 93217 w 207136"/>
              <a:gd name="connsiteY8" fmla="*/ 209804 h 218059"/>
              <a:gd name="connsiteX9" fmla="*/ 71628 w 207136"/>
              <a:gd name="connsiteY9" fmla="*/ 211709 h 218059"/>
              <a:gd name="connsiteX10" fmla="*/ 25145 w 207136"/>
              <a:gd name="connsiteY10" fmla="*/ 194564 h 218059"/>
              <a:gd name="connsiteX11" fmla="*/ 6350 w 207136"/>
              <a:gd name="connsiteY11" fmla="*/ 150749 h 218059"/>
              <a:gd name="connsiteX12" fmla="*/ 15875 w 207136"/>
              <a:gd name="connsiteY12" fmla="*/ 115824 h 218059"/>
              <a:gd name="connsiteX13" fmla="*/ 42925 w 207136"/>
              <a:gd name="connsiteY13" fmla="*/ 94488 h 218059"/>
              <a:gd name="connsiteX14" fmla="*/ 85978 w 207136"/>
              <a:gd name="connsiteY14" fmla="*/ 83439 h 218059"/>
              <a:gd name="connsiteX15" fmla="*/ 139192 w 207136"/>
              <a:gd name="connsiteY15" fmla="*/ 78613 h 218059"/>
              <a:gd name="connsiteX16" fmla="*/ 139192 w 207136"/>
              <a:gd name="connsiteY16" fmla="*/ 77597 h 218059"/>
              <a:gd name="connsiteX17" fmla="*/ 125983 w 207136"/>
              <a:gd name="connsiteY17" fmla="*/ 55245 h 218059"/>
              <a:gd name="connsiteX18" fmla="*/ 87248 w 207136"/>
              <a:gd name="connsiteY18" fmla="*/ 49149 h 218059"/>
              <a:gd name="connsiteX19" fmla="*/ 54228 w 207136"/>
              <a:gd name="connsiteY19" fmla="*/ 54610 h 218059"/>
              <a:gd name="connsiteX20" fmla="*/ 29082 w 207136"/>
              <a:gd name="connsiteY20" fmla="*/ 62991 h 218059"/>
              <a:gd name="connsiteX21" fmla="*/ 23367 w 207136"/>
              <a:gd name="connsiteY21" fmla="*/ 62991 h 218059"/>
              <a:gd name="connsiteX22" fmla="*/ 23367 w 207136"/>
              <a:gd name="connsiteY22" fmla="*/ 16002 h 218059"/>
              <a:gd name="connsiteX23" fmla="*/ 55498 w 207136"/>
              <a:gd name="connsiteY23" fmla="*/ 9906 h 218059"/>
              <a:gd name="connsiteX24" fmla="*/ 100202 w 207136"/>
              <a:gd name="connsiteY24" fmla="*/ 6350 h 2180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7136" h="218059">
                <a:moveTo>
                  <a:pt x="100202" y="6350"/>
                </a:moveTo>
                <a:cubicBezTo>
                  <a:pt x="135635" y="6350"/>
                  <a:pt x="161290" y="11810"/>
                  <a:pt x="177038" y="22733"/>
                </a:cubicBezTo>
                <a:cubicBezTo>
                  <a:pt x="192913" y="33655"/>
                  <a:pt x="200786" y="50672"/>
                  <a:pt x="200786" y="74041"/>
                </a:cubicBezTo>
                <a:lnTo>
                  <a:pt x="200786" y="206502"/>
                </a:lnTo>
                <a:lnTo>
                  <a:pt x="138810" y="206502"/>
                </a:lnTo>
                <a:lnTo>
                  <a:pt x="138810" y="185928"/>
                </a:lnTo>
                <a:cubicBezTo>
                  <a:pt x="135508" y="188468"/>
                  <a:pt x="131317" y="191516"/>
                  <a:pt x="126365" y="195072"/>
                </a:cubicBezTo>
                <a:cubicBezTo>
                  <a:pt x="121411" y="198628"/>
                  <a:pt x="116713" y="201549"/>
                  <a:pt x="112394" y="203580"/>
                </a:cubicBezTo>
                <a:cubicBezTo>
                  <a:pt x="106171" y="206375"/>
                  <a:pt x="99821" y="208407"/>
                  <a:pt x="93217" y="209804"/>
                </a:cubicBezTo>
                <a:cubicBezTo>
                  <a:pt x="86614" y="211074"/>
                  <a:pt x="79502" y="211709"/>
                  <a:pt x="71628" y="211709"/>
                </a:cubicBezTo>
                <a:cubicBezTo>
                  <a:pt x="53085" y="211709"/>
                  <a:pt x="37592" y="205994"/>
                  <a:pt x="25145" y="194564"/>
                </a:cubicBezTo>
                <a:cubicBezTo>
                  <a:pt x="12700" y="183134"/>
                  <a:pt x="6350" y="168529"/>
                  <a:pt x="6350" y="150749"/>
                </a:cubicBezTo>
                <a:cubicBezTo>
                  <a:pt x="6350" y="136525"/>
                  <a:pt x="9525" y="124841"/>
                  <a:pt x="15875" y="115824"/>
                </a:cubicBezTo>
                <a:cubicBezTo>
                  <a:pt x="22352" y="106807"/>
                  <a:pt x="31368" y="99695"/>
                  <a:pt x="42925" y="94488"/>
                </a:cubicBezTo>
                <a:cubicBezTo>
                  <a:pt x="54482" y="89280"/>
                  <a:pt x="68833" y="85598"/>
                  <a:pt x="85978" y="83439"/>
                </a:cubicBezTo>
                <a:cubicBezTo>
                  <a:pt x="103123" y="81280"/>
                  <a:pt x="120777" y="79629"/>
                  <a:pt x="139192" y="78613"/>
                </a:cubicBezTo>
                <a:lnTo>
                  <a:pt x="139192" y="77597"/>
                </a:lnTo>
                <a:cubicBezTo>
                  <a:pt x="139192" y="66802"/>
                  <a:pt x="134873" y="59436"/>
                  <a:pt x="125983" y="55245"/>
                </a:cubicBezTo>
                <a:cubicBezTo>
                  <a:pt x="117220" y="51180"/>
                  <a:pt x="104267" y="49149"/>
                  <a:pt x="87248" y="49149"/>
                </a:cubicBezTo>
                <a:cubicBezTo>
                  <a:pt x="76961" y="49149"/>
                  <a:pt x="65913" y="50927"/>
                  <a:pt x="54228" y="54610"/>
                </a:cubicBezTo>
                <a:cubicBezTo>
                  <a:pt x="42544" y="58166"/>
                  <a:pt x="34163" y="60960"/>
                  <a:pt x="29082" y="62991"/>
                </a:cubicBezTo>
                <a:lnTo>
                  <a:pt x="23367" y="62991"/>
                </a:lnTo>
                <a:lnTo>
                  <a:pt x="23367" y="16002"/>
                </a:lnTo>
                <a:cubicBezTo>
                  <a:pt x="29971" y="14224"/>
                  <a:pt x="40640" y="12191"/>
                  <a:pt x="55498" y="9906"/>
                </a:cubicBezTo>
                <a:cubicBezTo>
                  <a:pt x="70357" y="7492"/>
                  <a:pt x="85344" y="6350"/>
                  <a:pt x="10020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31800" y="2679700"/>
            <a:ext cx="977900" cy="207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431800" y="4978400"/>
            <a:ext cx="1803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431800" y="5397500"/>
            <a:ext cx="13462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TROŠKOVNIK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1765300" y="2679700"/>
            <a:ext cx="5902642" cy="2050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                <a:tab pos="508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izra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ajno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glasno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104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poštujući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naglasak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intonaciju.</a:t>
            </a:r>
          </a:p>
          <a:p>
            <a:pPr>
              <a:lnSpc>
                <a:spcPts val="2000"/>
              </a:lnSpc>
              <a:tabLst>
                <a:tab pos="508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Razumjeti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itano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2000"/>
              </a:lnSpc>
              <a:tabLst>
                <a:tab pos="508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Primati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poetske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tekstove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cjelini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pojedine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pjesni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slike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primjerene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eniku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2000"/>
              </a:lnSpc>
              <a:tabLst>
                <a:tab pos="508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scenske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sposobnosti.</a:t>
            </a:r>
          </a:p>
          <a:p>
            <a:pPr>
              <a:lnSpc>
                <a:spcPts val="2000"/>
              </a:lnSpc>
              <a:tabLst>
                <a:tab pos="508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Izgra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ivati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104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itanja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bogatiti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rje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nik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ja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ljubav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prema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hrvatskom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jeziku.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50800" algn="l"/>
                <a:tab pos="3429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Nastupanje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priredbama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unutar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(Dani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kruha,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žić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Dan</a:t>
            </a:r>
          </a:p>
          <a:p>
            <a:pPr>
              <a:lnSpc>
                <a:spcPts val="1400"/>
              </a:lnSpc>
              <a:tabLst>
                <a:tab pos="508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izvannastavnih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aktivnosti,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Lidrano).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Uĉiteljice: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Sendi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Bašić,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x-none" sz="1200" dirty="0" smtClean="0"/>
              <a:t> </a:t>
            </a:r>
            <a:r>
              <a:rPr lang="hr-HR" altLang="x-none" sz="1200" dirty="0"/>
              <a:t>Ivana Pamuković </a:t>
            </a:r>
            <a:r>
              <a:rPr lang="hr-HR" altLang="x-none" sz="1200" dirty="0" smtClean="0"/>
              <a:t>Vulić, Hana </a:t>
            </a:r>
            <a:r>
              <a:rPr lang="hr-HR" altLang="x-none" sz="1200" dirty="0"/>
              <a:t>Bajlo i učenici 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2438400" y="4965700"/>
            <a:ext cx="5566588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kroz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igru,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individualnim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pristupom,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metodom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razgovora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1943100" y="5435600"/>
            <a:ext cx="6677021" cy="11746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Jedan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tjedno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Potrošni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nastupe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Stvaranje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osjećaja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vlastite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vrijednosti,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izra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pohvala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kritika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svrhu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poboljšanja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kvalitete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rada;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Ljepota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scenskog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nastupa.</a:t>
            </a:r>
          </a:p>
        </p:txBody>
      </p:sp>
      <p:sp>
        <p:nvSpPr>
          <p:cNvPr id="1025" name="TekstniOkvir 1024"/>
          <p:cNvSpPr txBox="1"/>
          <p:nvPr/>
        </p:nvSpPr>
        <p:spPr>
          <a:xfrm>
            <a:off x="3170974" y="-952199"/>
            <a:ext cx="210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DRAMSKO SCENSKA </a:t>
            </a:r>
            <a:endParaRPr lang="hr-HR" dirty="0"/>
          </a:p>
        </p:txBody>
      </p:sp>
      <p:sp>
        <p:nvSpPr>
          <p:cNvPr id="27" name="Naslov 26"/>
          <p:cNvSpPr>
            <a:spLocks noGrp="1"/>
          </p:cNvSpPr>
          <p:nvPr>
            <p:ph type="title"/>
          </p:nvPr>
        </p:nvSpPr>
        <p:spPr>
          <a:xfrm>
            <a:off x="960740" y="884873"/>
            <a:ext cx="6512511" cy="1143000"/>
          </a:xfrm>
        </p:spPr>
        <p:txBody>
          <a:bodyPr/>
          <a:lstStyle/>
          <a:p>
            <a:pPr algn="ctr"/>
            <a:r>
              <a:rPr lang="hr-HR" sz="4000" dirty="0" smtClean="0"/>
              <a:t>DRAMSKO</a:t>
            </a:r>
            <a:r>
              <a:rPr lang="hr-HR" dirty="0" smtClean="0"/>
              <a:t> SCENSKA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>
            <a:off x="5611622" y="730122"/>
            <a:ext cx="81788" cy="67055"/>
          </a:xfrm>
          <a:custGeom>
            <a:avLst/>
            <a:gdLst>
              <a:gd name="connsiteX0" fmla="*/ 75438 w 81788"/>
              <a:gd name="connsiteY0" fmla="*/ 6350 h 67055"/>
              <a:gd name="connsiteX1" fmla="*/ 48006 w 81788"/>
              <a:gd name="connsiteY1" fmla="*/ 9271 h 67055"/>
              <a:gd name="connsiteX2" fmla="*/ 25653 w 81788"/>
              <a:gd name="connsiteY2" fmla="*/ 13462 h 67055"/>
              <a:gd name="connsiteX3" fmla="*/ 11303 w 81788"/>
              <a:gd name="connsiteY3" fmla="*/ 22097 h 67055"/>
              <a:gd name="connsiteX4" fmla="*/ 6350 w 81788"/>
              <a:gd name="connsiteY4" fmla="*/ 36829 h 67055"/>
              <a:gd name="connsiteX5" fmla="*/ 7492 w 81788"/>
              <a:gd name="connsiteY5" fmla="*/ 46609 h 67055"/>
              <a:gd name="connsiteX6" fmla="*/ 12700 w 81788"/>
              <a:gd name="connsiteY6" fmla="*/ 53975 h 67055"/>
              <a:gd name="connsiteX7" fmla="*/ 22225 w 81788"/>
              <a:gd name="connsiteY7" fmla="*/ 59055 h 67055"/>
              <a:gd name="connsiteX8" fmla="*/ 39497 w 81788"/>
              <a:gd name="connsiteY8" fmla="*/ 60705 h 67055"/>
              <a:gd name="connsiteX9" fmla="*/ 58547 w 81788"/>
              <a:gd name="connsiteY9" fmla="*/ 56896 h 67055"/>
              <a:gd name="connsiteX10" fmla="*/ 75438 w 81788"/>
              <a:gd name="connsiteY10" fmla="*/ 46863 h 67055"/>
              <a:gd name="connsiteX11" fmla="*/ 75438 w 81788"/>
              <a:gd name="connsiteY11" fmla="*/ 6350 h 670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788" h="67055">
                <a:moveTo>
                  <a:pt x="75438" y="6350"/>
                </a:moveTo>
                <a:cubicBezTo>
                  <a:pt x="66929" y="7112"/>
                  <a:pt x="57785" y="8001"/>
                  <a:pt x="48006" y="9271"/>
                </a:cubicBezTo>
                <a:cubicBezTo>
                  <a:pt x="38227" y="10414"/>
                  <a:pt x="30734" y="11811"/>
                  <a:pt x="25653" y="13462"/>
                </a:cubicBezTo>
                <a:cubicBezTo>
                  <a:pt x="19430" y="15494"/>
                  <a:pt x="14605" y="18288"/>
                  <a:pt x="11303" y="22097"/>
                </a:cubicBezTo>
                <a:cubicBezTo>
                  <a:pt x="8001" y="25781"/>
                  <a:pt x="6350" y="30734"/>
                  <a:pt x="6350" y="36829"/>
                </a:cubicBezTo>
                <a:cubicBezTo>
                  <a:pt x="6350" y="40894"/>
                  <a:pt x="6730" y="44069"/>
                  <a:pt x="7492" y="46609"/>
                </a:cubicBezTo>
                <a:cubicBezTo>
                  <a:pt x="8128" y="49148"/>
                  <a:pt x="9906" y="51562"/>
                  <a:pt x="12700" y="53975"/>
                </a:cubicBezTo>
                <a:cubicBezTo>
                  <a:pt x="15240" y="56261"/>
                  <a:pt x="18415" y="57912"/>
                  <a:pt x="22225" y="59055"/>
                </a:cubicBezTo>
                <a:cubicBezTo>
                  <a:pt x="25908" y="60071"/>
                  <a:pt x="31622" y="60705"/>
                  <a:pt x="39497" y="60705"/>
                </a:cubicBezTo>
                <a:cubicBezTo>
                  <a:pt x="45720" y="60705"/>
                  <a:pt x="52070" y="59436"/>
                  <a:pt x="58547" y="56896"/>
                </a:cubicBezTo>
                <a:cubicBezTo>
                  <a:pt x="64897" y="54355"/>
                  <a:pt x="70611" y="50927"/>
                  <a:pt x="75438" y="46863"/>
                </a:cubicBezTo>
                <a:lnTo>
                  <a:pt x="7543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203063" y="626871"/>
            <a:ext cx="75310" cy="207391"/>
          </a:xfrm>
          <a:custGeom>
            <a:avLst/>
            <a:gdLst>
              <a:gd name="connsiteX0" fmla="*/ 6350 w 75310"/>
              <a:gd name="connsiteY0" fmla="*/ 6350 h 207391"/>
              <a:gd name="connsiteX1" fmla="*/ 68960 w 75310"/>
              <a:gd name="connsiteY1" fmla="*/ 6350 h 207391"/>
              <a:gd name="connsiteX2" fmla="*/ 68960 w 75310"/>
              <a:gd name="connsiteY2" fmla="*/ 201041 h 207391"/>
              <a:gd name="connsiteX3" fmla="*/ 6350 w 75310"/>
              <a:gd name="connsiteY3" fmla="*/ 201041 h 207391"/>
              <a:gd name="connsiteX4" fmla="*/ 6350 w 75310"/>
              <a:gd name="connsiteY4" fmla="*/ 6350 h 207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310" h="207391">
                <a:moveTo>
                  <a:pt x="6350" y="6350"/>
                </a:moveTo>
                <a:lnTo>
                  <a:pt x="68960" y="6350"/>
                </a:lnTo>
                <a:lnTo>
                  <a:pt x="68960" y="201041"/>
                </a:lnTo>
                <a:lnTo>
                  <a:pt x="6350" y="20104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543171" y="626871"/>
            <a:ext cx="75310" cy="207391"/>
          </a:xfrm>
          <a:custGeom>
            <a:avLst/>
            <a:gdLst>
              <a:gd name="connsiteX0" fmla="*/ 6350 w 75310"/>
              <a:gd name="connsiteY0" fmla="*/ 6350 h 207391"/>
              <a:gd name="connsiteX1" fmla="*/ 68960 w 75310"/>
              <a:gd name="connsiteY1" fmla="*/ 6350 h 207391"/>
              <a:gd name="connsiteX2" fmla="*/ 68960 w 75310"/>
              <a:gd name="connsiteY2" fmla="*/ 201041 h 207391"/>
              <a:gd name="connsiteX3" fmla="*/ 6350 w 75310"/>
              <a:gd name="connsiteY3" fmla="*/ 201041 h 207391"/>
              <a:gd name="connsiteX4" fmla="*/ 6350 w 75310"/>
              <a:gd name="connsiteY4" fmla="*/ 6350 h 207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310" h="207391">
                <a:moveTo>
                  <a:pt x="6350" y="6350"/>
                </a:moveTo>
                <a:lnTo>
                  <a:pt x="68960" y="6350"/>
                </a:lnTo>
                <a:lnTo>
                  <a:pt x="68960" y="201041"/>
                </a:lnTo>
                <a:lnTo>
                  <a:pt x="6350" y="20104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826508" y="621410"/>
            <a:ext cx="330834" cy="212852"/>
          </a:xfrm>
          <a:custGeom>
            <a:avLst/>
            <a:gdLst>
              <a:gd name="connsiteX0" fmla="*/ 132333 w 330834"/>
              <a:gd name="connsiteY0" fmla="*/ 6350 h 212852"/>
              <a:gd name="connsiteX1" fmla="*/ 166242 w 330834"/>
              <a:gd name="connsiteY1" fmla="*/ 14986 h 212852"/>
              <a:gd name="connsiteX2" fmla="*/ 189229 w 330834"/>
              <a:gd name="connsiteY2" fmla="*/ 40259 h 212852"/>
              <a:gd name="connsiteX3" fmla="*/ 225678 w 330834"/>
              <a:gd name="connsiteY3" fmla="*/ 15367 h 212852"/>
              <a:gd name="connsiteX4" fmla="*/ 260222 w 330834"/>
              <a:gd name="connsiteY4" fmla="*/ 6350 h 212852"/>
              <a:gd name="connsiteX5" fmla="*/ 308101 w 330834"/>
              <a:gd name="connsiteY5" fmla="*/ 25273 h 212852"/>
              <a:gd name="connsiteX6" fmla="*/ 324484 w 330834"/>
              <a:gd name="connsiteY6" fmla="*/ 79755 h 212852"/>
              <a:gd name="connsiteX7" fmla="*/ 324484 w 330834"/>
              <a:gd name="connsiteY7" fmla="*/ 206502 h 212852"/>
              <a:gd name="connsiteX8" fmla="*/ 261873 w 330834"/>
              <a:gd name="connsiteY8" fmla="*/ 206502 h 212852"/>
              <a:gd name="connsiteX9" fmla="*/ 261873 w 330834"/>
              <a:gd name="connsiteY9" fmla="*/ 109220 h 212852"/>
              <a:gd name="connsiteX10" fmla="*/ 261365 w 330834"/>
              <a:gd name="connsiteY10" fmla="*/ 84963 h 212852"/>
              <a:gd name="connsiteX11" fmla="*/ 257555 w 330834"/>
              <a:gd name="connsiteY11" fmla="*/ 68834 h 212852"/>
              <a:gd name="connsiteX12" fmla="*/ 248284 w 330834"/>
              <a:gd name="connsiteY12" fmla="*/ 59690 h 212852"/>
              <a:gd name="connsiteX13" fmla="*/ 230251 w 330834"/>
              <a:gd name="connsiteY13" fmla="*/ 56896 h 212852"/>
              <a:gd name="connsiteX14" fmla="*/ 214883 w 330834"/>
              <a:gd name="connsiteY14" fmla="*/ 59563 h 212852"/>
              <a:gd name="connsiteX15" fmla="*/ 196722 w 330834"/>
              <a:gd name="connsiteY15" fmla="*/ 68453 h 212852"/>
              <a:gd name="connsiteX16" fmla="*/ 196722 w 330834"/>
              <a:gd name="connsiteY16" fmla="*/ 206502 h 212852"/>
              <a:gd name="connsiteX17" fmla="*/ 134111 w 330834"/>
              <a:gd name="connsiteY17" fmla="*/ 206502 h 212852"/>
              <a:gd name="connsiteX18" fmla="*/ 134111 w 330834"/>
              <a:gd name="connsiteY18" fmla="*/ 109220 h 212852"/>
              <a:gd name="connsiteX19" fmla="*/ 133476 w 330834"/>
              <a:gd name="connsiteY19" fmla="*/ 84963 h 212852"/>
              <a:gd name="connsiteX20" fmla="*/ 129666 w 330834"/>
              <a:gd name="connsiteY20" fmla="*/ 68834 h 212852"/>
              <a:gd name="connsiteX21" fmla="*/ 120141 w 330834"/>
              <a:gd name="connsiteY21" fmla="*/ 59690 h 212852"/>
              <a:gd name="connsiteX22" fmla="*/ 102361 w 330834"/>
              <a:gd name="connsiteY22" fmla="*/ 56896 h 212852"/>
              <a:gd name="connsiteX23" fmla="*/ 84582 w 330834"/>
              <a:gd name="connsiteY23" fmla="*/ 60579 h 212852"/>
              <a:gd name="connsiteX24" fmla="*/ 68960 w 330834"/>
              <a:gd name="connsiteY24" fmla="*/ 68453 h 212852"/>
              <a:gd name="connsiteX25" fmla="*/ 68960 w 330834"/>
              <a:gd name="connsiteY25" fmla="*/ 206502 h 212852"/>
              <a:gd name="connsiteX26" fmla="*/ 6350 w 330834"/>
              <a:gd name="connsiteY26" fmla="*/ 206502 h 212852"/>
              <a:gd name="connsiteX27" fmla="*/ 6350 w 330834"/>
              <a:gd name="connsiteY27" fmla="*/ 11810 h 212852"/>
              <a:gd name="connsiteX28" fmla="*/ 68960 w 330834"/>
              <a:gd name="connsiteY28" fmla="*/ 11810 h 212852"/>
              <a:gd name="connsiteX29" fmla="*/ 68960 w 330834"/>
              <a:gd name="connsiteY29" fmla="*/ 33274 h 212852"/>
              <a:gd name="connsiteX30" fmla="*/ 99821 w 330834"/>
              <a:gd name="connsiteY30" fmla="*/ 13461 h 212852"/>
              <a:gd name="connsiteX31" fmla="*/ 132333 w 330834"/>
              <a:gd name="connsiteY31" fmla="*/ 6350 h 212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30834" h="212852">
                <a:moveTo>
                  <a:pt x="132333" y="6350"/>
                </a:moveTo>
                <a:cubicBezTo>
                  <a:pt x="145160" y="6350"/>
                  <a:pt x="156463" y="9271"/>
                  <a:pt x="166242" y="14986"/>
                </a:cubicBezTo>
                <a:cubicBezTo>
                  <a:pt x="176021" y="20701"/>
                  <a:pt x="183769" y="29083"/>
                  <a:pt x="189229" y="40259"/>
                </a:cubicBezTo>
                <a:cubicBezTo>
                  <a:pt x="201802" y="29717"/>
                  <a:pt x="213867" y="21463"/>
                  <a:pt x="225678" y="15367"/>
                </a:cubicBezTo>
                <a:cubicBezTo>
                  <a:pt x="237363" y="9398"/>
                  <a:pt x="248920" y="6350"/>
                  <a:pt x="260222" y="6350"/>
                </a:cubicBezTo>
                <a:cubicBezTo>
                  <a:pt x="281304" y="6350"/>
                  <a:pt x="297179" y="12700"/>
                  <a:pt x="308101" y="25273"/>
                </a:cubicBezTo>
                <a:cubicBezTo>
                  <a:pt x="319023" y="37846"/>
                  <a:pt x="324484" y="56007"/>
                  <a:pt x="324484" y="79755"/>
                </a:cubicBezTo>
                <a:lnTo>
                  <a:pt x="324484" y="206502"/>
                </a:lnTo>
                <a:lnTo>
                  <a:pt x="261873" y="206502"/>
                </a:lnTo>
                <a:lnTo>
                  <a:pt x="261873" y="109220"/>
                </a:lnTo>
                <a:cubicBezTo>
                  <a:pt x="261873" y="99567"/>
                  <a:pt x="261746" y="91567"/>
                  <a:pt x="261365" y="84963"/>
                </a:cubicBezTo>
                <a:cubicBezTo>
                  <a:pt x="260857" y="78359"/>
                  <a:pt x="259714" y="73025"/>
                  <a:pt x="257555" y="68834"/>
                </a:cubicBezTo>
                <a:cubicBezTo>
                  <a:pt x="255651" y="64643"/>
                  <a:pt x="252475" y="61595"/>
                  <a:pt x="248284" y="59690"/>
                </a:cubicBezTo>
                <a:cubicBezTo>
                  <a:pt x="243966" y="57785"/>
                  <a:pt x="237997" y="56896"/>
                  <a:pt x="230251" y="56896"/>
                </a:cubicBezTo>
                <a:cubicBezTo>
                  <a:pt x="225044" y="56896"/>
                  <a:pt x="219963" y="57785"/>
                  <a:pt x="214883" y="59563"/>
                </a:cubicBezTo>
                <a:cubicBezTo>
                  <a:pt x="209930" y="61340"/>
                  <a:pt x="203834" y="64261"/>
                  <a:pt x="196722" y="68453"/>
                </a:cubicBezTo>
                <a:lnTo>
                  <a:pt x="196722" y="206502"/>
                </a:lnTo>
                <a:lnTo>
                  <a:pt x="134111" y="206502"/>
                </a:lnTo>
                <a:lnTo>
                  <a:pt x="134111" y="109220"/>
                </a:lnTo>
                <a:cubicBezTo>
                  <a:pt x="134111" y="99695"/>
                  <a:pt x="133857" y="91694"/>
                  <a:pt x="133476" y="84963"/>
                </a:cubicBezTo>
                <a:cubicBezTo>
                  <a:pt x="132969" y="78359"/>
                  <a:pt x="131698" y="73025"/>
                  <a:pt x="129666" y="68834"/>
                </a:cubicBezTo>
                <a:cubicBezTo>
                  <a:pt x="127507" y="64643"/>
                  <a:pt x="124459" y="61595"/>
                  <a:pt x="120141" y="59690"/>
                </a:cubicBezTo>
                <a:cubicBezTo>
                  <a:pt x="115951" y="57785"/>
                  <a:pt x="109982" y="56896"/>
                  <a:pt x="102361" y="56896"/>
                </a:cubicBezTo>
                <a:cubicBezTo>
                  <a:pt x="96265" y="56896"/>
                  <a:pt x="90296" y="58039"/>
                  <a:pt x="84582" y="60579"/>
                </a:cubicBezTo>
                <a:cubicBezTo>
                  <a:pt x="78740" y="63119"/>
                  <a:pt x="73532" y="65659"/>
                  <a:pt x="68960" y="68453"/>
                </a:cubicBezTo>
                <a:lnTo>
                  <a:pt x="68960" y="206502"/>
                </a:lnTo>
                <a:lnTo>
                  <a:pt x="6350" y="206502"/>
                </a:lnTo>
                <a:lnTo>
                  <a:pt x="6350" y="11810"/>
                </a:lnTo>
                <a:lnTo>
                  <a:pt x="68960" y="11810"/>
                </a:lnTo>
                <a:lnTo>
                  <a:pt x="68960" y="33274"/>
                </a:lnTo>
                <a:cubicBezTo>
                  <a:pt x="79628" y="24891"/>
                  <a:pt x="89915" y="18288"/>
                  <a:pt x="99821" y="13461"/>
                </a:cubicBezTo>
                <a:cubicBezTo>
                  <a:pt x="109601" y="8763"/>
                  <a:pt x="120395" y="6350"/>
                  <a:pt x="13233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548249" y="621284"/>
            <a:ext cx="207010" cy="218185"/>
          </a:xfrm>
          <a:custGeom>
            <a:avLst/>
            <a:gdLst>
              <a:gd name="connsiteX0" fmla="*/ 100076 w 207010"/>
              <a:gd name="connsiteY0" fmla="*/ 6350 h 218185"/>
              <a:gd name="connsiteX1" fmla="*/ 177038 w 207010"/>
              <a:gd name="connsiteY1" fmla="*/ 22732 h 218185"/>
              <a:gd name="connsiteX2" fmla="*/ 200660 w 207010"/>
              <a:gd name="connsiteY2" fmla="*/ 74167 h 218185"/>
              <a:gd name="connsiteX3" fmla="*/ 200660 w 207010"/>
              <a:gd name="connsiteY3" fmla="*/ 206628 h 218185"/>
              <a:gd name="connsiteX4" fmla="*/ 138810 w 207010"/>
              <a:gd name="connsiteY4" fmla="*/ 206628 h 218185"/>
              <a:gd name="connsiteX5" fmla="*/ 138810 w 207010"/>
              <a:gd name="connsiteY5" fmla="*/ 185927 h 218185"/>
              <a:gd name="connsiteX6" fmla="*/ 126238 w 207010"/>
              <a:gd name="connsiteY6" fmla="*/ 195198 h 218185"/>
              <a:gd name="connsiteX7" fmla="*/ 112268 w 207010"/>
              <a:gd name="connsiteY7" fmla="*/ 203707 h 218185"/>
              <a:gd name="connsiteX8" fmla="*/ 93218 w 207010"/>
              <a:gd name="connsiteY8" fmla="*/ 209803 h 218185"/>
              <a:gd name="connsiteX9" fmla="*/ 71501 w 207010"/>
              <a:gd name="connsiteY9" fmla="*/ 211835 h 218185"/>
              <a:gd name="connsiteX10" fmla="*/ 25019 w 207010"/>
              <a:gd name="connsiteY10" fmla="*/ 194690 h 218185"/>
              <a:gd name="connsiteX11" fmla="*/ 6350 w 207010"/>
              <a:gd name="connsiteY11" fmla="*/ 150748 h 218185"/>
              <a:gd name="connsiteX12" fmla="*/ 15875 w 207010"/>
              <a:gd name="connsiteY12" fmla="*/ 115951 h 218185"/>
              <a:gd name="connsiteX13" fmla="*/ 42926 w 207010"/>
              <a:gd name="connsiteY13" fmla="*/ 94614 h 218185"/>
              <a:gd name="connsiteX14" fmla="*/ 85852 w 207010"/>
              <a:gd name="connsiteY14" fmla="*/ 83565 h 218185"/>
              <a:gd name="connsiteX15" fmla="*/ 139064 w 207010"/>
              <a:gd name="connsiteY15" fmla="*/ 78613 h 218185"/>
              <a:gd name="connsiteX16" fmla="*/ 139064 w 207010"/>
              <a:gd name="connsiteY16" fmla="*/ 77596 h 218185"/>
              <a:gd name="connsiteX17" fmla="*/ 125984 w 207010"/>
              <a:gd name="connsiteY17" fmla="*/ 55371 h 218185"/>
              <a:gd name="connsiteX18" fmla="*/ 87122 w 207010"/>
              <a:gd name="connsiteY18" fmla="*/ 49148 h 218185"/>
              <a:gd name="connsiteX19" fmla="*/ 54102 w 207010"/>
              <a:gd name="connsiteY19" fmla="*/ 54609 h 218185"/>
              <a:gd name="connsiteX20" fmla="*/ 29083 w 207010"/>
              <a:gd name="connsiteY20" fmla="*/ 62991 h 218185"/>
              <a:gd name="connsiteX21" fmla="*/ 23241 w 207010"/>
              <a:gd name="connsiteY21" fmla="*/ 62991 h 218185"/>
              <a:gd name="connsiteX22" fmla="*/ 23241 w 207010"/>
              <a:gd name="connsiteY22" fmla="*/ 16002 h 218185"/>
              <a:gd name="connsiteX23" fmla="*/ 55499 w 207010"/>
              <a:gd name="connsiteY23" fmla="*/ 9905 h 218185"/>
              <a:gd name="connsiteX24" fmla="*/ 100076 w 207010"/>
              <a:gd name="connsiteY24" fmla="*/ 6350 h 218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7010" h="218185">
                <a:moveTo>
                  <a:pt x="100076" y="6350"/>
                </a:moveTo>
                <a:cubicBezTo>
                  <a:pt x="135635" y="6350"/>
                  <a:pt x="161290" y="11810"/>
                  <a:pt x="177038" y="22732"/>
                </a:cubicBezTo>
                <a:cubicBezTo>
                  <a:pt x="192785" y="33654"/>
                  <a:pt x="200660" y="50800"/>
                  <a:pt x="200660" y="74167"/>
                </a:cubicBezTo>
                <a:lnTo>
                  <a:pt x="200660" y="206628"/>
                </a:lnTo>
                <a:lnTo>
                  <a:pt x="138810" y="206628"/>
                </a:lnTo>
                <a:lnTo>
                  <a:pt x="138810" y="185927"/>
                </a:lnTo>
                <a:cubicBezTo>
                  <a:pt x="135382" y="188467"/>
                  <a:pt x="131318" y="191642"/>
                  <a:pt x="126238" y="195198"/>
                </a:cubicBezTo>
                <a:cubicBezTo>
                  <a:pt x="121284" y="198754"/>
                  <a:pt x="116585" y="201548"/>
                  <a:pt x="112268" y="203707"/>
                </a:cubicBezTo>
                <a:cubicBezTo>
                  <a:pt x="106172" y="206375"/>
                  <a:pt x="99822" y="208533"/>
                  <a:pt x="93218" y="209803"/>
                </a:cubicBezTo>
                <a:cubicBezTo>
                  <a:pt x="86614" y="211201"/>
                  <a:pt x="79375" y="211835"/>
                  <a:pt x="71501" y="211835"/>
                </a:cubicBezTo>
                <a:cubicBezTo>
                  <a:pt x="52959" y="211835"/>
                  <a:pt x="37464" y="206121"/>
                  <a:pt x="25019" y="194690"/>
                </a:cubicBezTo>
                <a:cubicBezTo>
                  <a:pt x="12572" y="183260"/>
                  <a:pt x="6350" y="168528"/>
                  <a:pt x="6350" y="150748"/>
                </a:cubicBezTo>
                <a:cubicBezTo>
                  <a:pt x="6350" y="136525"/>
                  <a:pt x="9525" y="124967"/>
                  <a:pt x="15875" y="115951"/>
                </a:cubicBezTo>
                <a:cubicBezTo>
                  <a:pt x="22225" y="106933"/>
                  <a:pt x="31241" y="99821"/>
                  <a:pt x="42926" y="94614"/>
                </a:cubicBezTo>
                <a:cubicBezTo>
                  <a:pt x="54483" y="89407"/>
                  <a:pt x="68834" y="85725"/>
                  <a:pt x="85852" y="83565"/>
                </a:cubicBezTo>
                <a:cubicBezTo>
                  <a:pt x="102996" y="81279"/>
                  <a:pt x="120776" y="79628"/>
                  <a:pt x="139064" y="78613"/>
                </a:cubicBezTo>
                <a:lnTo>
                  <a:pt x="139064" y="77596"/>
                </a:lnTo>
                <a:cubicBezTo>
                  <a:pt x="139064" y="66802"/>
                  <a:pt x="134746" y="59435"/>
                  <a:pt x="125984" y="55371"/>
                </a:cubicBezTo>
                <a:cubicBezTo>
                  <a:pt x="117221" y="51180"/>
                  <a:pt x="104266" y="49148"/>
                  <a:pt x="87122" y="49148"/>
                </a:cubicBezTo>
                <a:cubicBezTo>
                  <a:pt x="76834" y="49148"/>
                  <a:pt x="65785" y="51053"/>
                  <a:pt x="54102" y="54609"/>
                </a:cubicBezTo>
                <a:cubicBezTo>
                  <a:pt x="42545" y="58292"/>
                  <a:pt x="34163" y="61086"/>
                  <a:pt x="29083" y="62991"/>
                </a:cubicBezTo>
                <a:lnTo>
                  <a:pt x="23241" y="62991"/>
                </a:lnTo>
                <a:lnTo>
                  <a:pt x="23241" y="16002"/>
                </a:lnTo>
                <a:cubicBezTo>
                  <a:pt x="29845" y="14351"/>
                  <a:pt x="40640" y="12318"/>
                  <a:pt x="55499" y="9905"/>
                </a:cubicBezTo>
                <a:cubicBezTo>
                  <a:pt x="70358" y="7492"/>
                  <a:pt x="85216" y="6350"/>
                  <a:pt x="10007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335525" y="610870"/>
            <a:ext cx="91313" cy="82296"/>
          </a:xfrm>
          <a:custGeom>
            <a:avLst/>
            <a:gdLst>
              <a:gd name="connsiteX0" fmla="*/ 6350 w 91313"/>
              <a:gd name="connsiteY0" fmla="*/ 6350 h 82296"/>
              <a:gd name="connsiteX1" fmla="*/ 6350 w 91313"/>
              <a:gd name="connsiteY1" fmla="*/ 75946 h 82296"/>
              <a:gd name="connsiteX2" fmla="*/ 26797 w 91313"/>
              <a:gd name="connsiteY2" fmla="*/ 75946 h 82296"/>
              <a:gd name="connsiteX3" fmla="*/ 53594 w 91313"/>
              <a:gd name="connsiteY3" fmla="*/ 74295 h 82296"/>
              <a:gd name="connsiteX4" fmla="*/ 71628 w 91313"/>
              <a:gd name="connsiteY4" fmla="*/ 67182 h 82296"/>
              <a:gd name="connsiteX5" fmla="*/ 81661 w 91313"/>
              <a:gd name="connsiteY5" fmla="*/ 55371 h 82296"/>
              <a:gd name="connsiteX6" fmla="*/ 84963 w 91313"/>
              <a:gd name="connsiteY6" fmla="*/ 37972 h 82296"/>
              <a:gd name="connsiteX7" fmla="*/ 80899 w 91313"/>
              <a:gd name="connsiteY7" fmla="*/ 21208 h 82296"/>
              <a:gd name="connsiteX8" fmla="*/ 67183 w 91313"/>
              <a:gd name="connsiteY8" fmla="*/ 10286 h 82296"/>
              <a:gd name="connsiteX9" fmla="*/ 51435 w 91313"/>
              <a:gd name="connsiteY9" fmla="*/ 6985 h 82296"/>
              <a:gd name="connsiteX10" fmla="*/ 30480 w 91313"/>
              <a:gd name="connsiteY10" fmla="*/ 6350 h 82296"/>
              <a:gd name="connsiteX11" fmla="*/ 6350 w 91313"/>
              <a:gd name="connsiteY11" fmla="*/ 6350 h 822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1313" h="82296">
                <a:moveTo>
                  <a:pt x="6350" y="6350"/>
                </a:moveTo>
                <a:lnTo>
                  <a:pt x="6350" y="75946"/>
                </a:lnTo>
                <a:lnTo>
                  <a:pt x="26797" y="75946"/>
                </a:lnTo>
                <a:cubicBezTo>
                  <a:pt x="37465" y="75946"/>
                  <a:pt x="46355" y="75310"/>
                  <a:pt x="53594" y="74295"/>
                </a:cubicBezTo>
                <a:cubicBezTo>
                  <a:pt x="60706" y="73278"/>
                  <a:pt x="66675" y="70866"/>
                  <a:pt x="71628" y="67182"/>
                </a:cubicBezTo>
                <a:cubicBezTo>
                  <a:pt x="76200" y="63627"/>
                  <a:pt x="79629" y="59689"/>
                  <a:pt x="81661" y="55371"/>
                </a:cubicBezTo>
                <a:cubicBezTo>
                  <a:pt x="83820" y="51054"/>
                  <a:pt x="84963" y="45211"/>
                  <a:pt x="84963" y="37972"/>
                </a:cubicBezTo>
                <a:cubicBezTo>
                  <a:pt x="84963" y="31496"/>
                  <a:pt x="83566" y="25908"/>
                  <a:pt x="80899" y="21208"/>
                </a:cubicBezTo>
                <a:cubicBezTo>
                  <a:pt x="78232" y="16636"/>
                  <a:pt x="73660" y="12954"/>
                  <a:pt x="67183" y="10286"/>
                </a:cubicBezTo>
                <a:cubicBezTo>
                  <a:pt x="62738" y="8508"/>
                  <a:pt x="57404" y="7366"/>
                  <a:pt x="51435" y="6985"/>
                </a:cubicBezTo>
                <a:cubicBezTo>
                  <a:pt x="45466" y="6604"/>
                  <a:pt x="38481" y="6350"/>
                  <a:pt x="30480" y="6350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643120" y="571119"/>
            <a:ext cx="159258" cy="266953"/>
          </a:xfrm>
          <a:custGeom>
            <a:avLst/>
            <a:gdLst>
              <a:gd name="connsiteX0" fmla="*/ 32003 w 159258"/>
              <a:gd name="connsiteY0" fmla="*/ 6350 h 266953"/>
              <a:gd name="connsiteX1" fmla="*/ 94614 w 159258"/>
              <a:gd name="connsiteY1" fmla="*/ 6350 h 266953"/>
              <a:gd name="connsiteX2" fmla="*/ 94614 w 159258"/>
              <a:gd name="connsiteY2" fmla="*/ 62102 h 266953"/>
              <a:gd name="connsiteX3" fmla="*/ 152908 w 159258"/>
              <a:gd name="connsiteY3" fmla="*/ 62102 h 266953"/>
              <a:gd name="connsiteX4" fmla="*/ 152908 w 159258"/>
              <a:gd name="connsiteY4" fmla="*/ 104394 h 266953"/>
              <a:gd name="connsiteX5" fmla="*/ 94614 w 159258"/>
              <a:gd name="connsiteY5" fmla="*/ 104394 h 266953"/>
              <a:gd name="connsiteX6" fmla="*/ 94614 w 159258"/>
              <a:gd name="connsiteY6" fmla="*/ 173482 h 266953"/>
              <a:gd name="connsiteX7" fmla="*/ 94741 w 159258"/>
              <a:gd name="connsiteY7" fmla="*/ 191389 h 266953"/>
              <a:gd name="connsiteX8" fmla="*/ 97535 w 159258"/>
              <a:gd name="connsiteY8" fmla="*/ 205105 h 266953"/>
              <a:gd name="connsiteX9" fmla="*/ 106044 w 159258"/>
              <a:gd name="connsiteY9" fmla="*/ 214757 h 266953"/>
              <a:gd name="connsiteX10" fmla="*/ 123951 w 159258"/>
              <a:gd name="connsiteY10" fmla="*/ 218313 h 266953"/>
              <a:gd name="connsiteX11" fmla="*/ 136651 w 159258"/>
              <a:gd name="connsiteY11" fmla="*/ 216153 h 266953"/>
              <a:gd name="connsiteX12" fmla="*/ 147701 w 159258"/>
              <a:gd name="connsiteY12" fmla="*/ 212344 h 266953"/>
              <a:gd name="connsiteX13" fmla="*/ 152908 w 159258"/>
              <a:gd name="connsiteY13" fmla="*/ 212344 h 266953"/>
              <a:gd name="connsiteX14" fmla="*/ 152908 w 159258"/>
              <a:gd name="connsiteY14" fmla="*/ 255016 h 266953"/>
              <a:gd name="connsiteX15" fmla="*/ 131571 w 159258"/>
              <a:gd name="connsiteY15" fmla="*/ 259079 h 266953"/>
              <a:gd name="connsiteX16" fmla="*/ 104013 w 159258"/>
              <a:gd name="connsiteY16" fmla="*/ 260603 h 266953"/>
              <a:gd name="connsiteX17" fmla="*/ 49783 w 159258"/>
              <a:gd name="connsiteY17" fmla="*/ 245871 h 266953"/>
              <a:gd name="connsiteX18" fmla="*/ 32003 w 159258"/>
              <a:gd name="connsiteY18" fmla="*/ 195452 h 266953"/>
              <a:gd name="connsiteX19" fmla="*/ 32003 w 159258"/>
              <a:gd name="connsiteY19" fmla="*/ 104394 h 266953"/>
              <a:gd name="connsiteX20" fmla="*/ 6350 w 159258"/>
              <a:gd name="connsiteY20" fmla="*/ 104394 h 266953"/>
              <a:gd name="connsiteX21" fmla="*/ 6350 w 159258"/>
              <a:gd name="connsiteY21" fmla="*/ 62102 h 266953"/>
              <a:gd name="connsiteX22" fmla="*/ 32003 w 159258"/>
              <a:gd name="connsiteY22" fmla="*/ 62102 h 266953"/>
              <a:gd name="connsiteX23" fmla="*/ 32003 w 159258"/>
              <a:gd name="connsiteY23" fmla="*/ 6350 h 266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59258" h="266953">
                <a:moveTo>
                  <a:pt x="32003" y="6350"/>
                </a:moveTo>
                <a:lnTo>
                  <a:pt x="94614" y="6350"/>
                </a:lnTo>
                <a:lnTo>
                  <a:pt x="94614" y="62102"/>
                </a:lnTo>
                <a:lnTo>
                  <a:pt x="152908" y="62102"/>
                </a:lnTo>
                <a:lnTo>
                  <a:pt x="152908" y="104394"/>
                </a:lnTo>
                <a:lnTo>
                  <a:pt x="94614" y="104394"/>
                </a:lnTo>
                <a:lnTo>
                  <a:pt x="94614" y="173482"/>
                </a:lnTo>
                <a:cubicBezTo>
                  <a:pt x="94614" y="180340"/>
                  <a:pt x="94614" y="186309"/>
                  <a:pt x="94741" y="191389"/>
                </a:cubicBezTo>
                <a:cubicBezTo>
                  <a:pt x="94869" y="196469"/>
                  <a:pt x="95758" y="201040"/>
                  <a:pt x="97535" y="205105"/>
                </a:cubicBezTo>
                <a:cubicBezTo>
                  <a:pt x="99186" y="209169"/>
                  <a:pt x="101980" y="212344"/>
                  <a:pt x="106044" y="214757"/>
                </a:cubicBezTo>
                <a:cubicBezTo>
                  <a:pt x="110235" y="217042"/>
                  <a:pt x="116204" y="218313"/>
                  <a:pt x="123951" y="218313"/>
                </a:cubicBezTo>
                <a:cubicBezTo>
                  <a:pt x="127253" y="218313"/>
                  <a:pt x="131444" y="217551"/>
                  <a:pt x="136651" y="216153"/>
                </a:cubicBezTo>
                <a:cubicBezTo>
                  <a:pt x="141985" y="214757"/>
                  <a:pt x="145541" y="213486"/>
                  <a:pt x="147701" y="212344"/>
                </a:cubicBezTo>
                <a:lnTo>
                  <a:pt x="152908" y="212344"/>
                </a:lnTo>
                <a:lnTo>
                  <a:pt x="152908" y="255016"/>
                </a:lnTo>
                <a:cubicBezTo>
                  <a:pt x="146177" y="256794"/>
                  <a:pt x="139064" y="258190"/>
                  <a:pt x="131571" y="259079"/>
                </a:cubicBezTo>
                <a:cubicBezTo>
                  <a:pt x="124078" y="260096"/>
                  <a:pt x="114808" y="260603"/>
                  <a:pt x="104013" y="260603"/>
                </a:cubicBezTo>
                <a:cubicBezTo>
                  <a:pt x="79628" y="260603"/>
                  <a:pt x="61594" y="255651"/>
                  <a:pt x="49783" y="245871"/>
                </a:cubicBezTo>
                <a:cubicBezTo>
                  <a:pt x="37972" y="235966"/>
                  <a:pt x="32003" y="219201"/>
                  <a:pt x="32003" y="195452"/>
                </a:cubicBezTo>
                <a:lnTo>
                  <a:pt x="32003" y="104394"/>
                </a:lnTo>
                <a:lnTo>
                  <a:pt x="6350" y="104394"/>
                </a:lnTo>
                <a:lnTo>
                  <a:pt x="6350" y="62102"/>
                </a:lnTo>
                <a:lnTo>
                  <a:pt x="32003" y="62102"/>
                </a:lnTo>
                <a:lnTo>
                  <a:pt x="32003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31800" y="2197100"/>
            <a:ext cx="977900" cy="205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431800" y="4508500"/>
            <a:ext cx="1803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431800" y="5257800"/>
            <a:ext cx="1346200" cy="110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TROŠKOVNIK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549400" y="2222500"/>
            <a:ext cx="7139198" cy="20723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01600" algn="l"/>
                <a:tab pos="4445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Cjelovito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ivljavanje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glazbe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spontano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izra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osjećaja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uporabom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pokreta,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avanje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200"/>
              </a:lnSpc>
              <a:tabLst>
                <a:tab pos="101600" algn="l"/>
                <a:tab pos="4445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ljepote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funkcionalnosti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pokreta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povećanje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motivacije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vje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banjem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200"/>
              </a:lnSpc>
              <a:tabLst>
                <a:tab pos="101600" algn="l"/>
                <a:tab pos="4445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kreativnosti,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pozitivnog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odnosa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(aktivnost,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inicijativnost,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samostalnost,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suradnja,</a:t>
            </a:r>
          </a:p>
          <a:p>
            <a:pPr>
              <a:lnSpc>
                <a:spcPts val="1200"/>
              </a:lnSpc>
              <a:tabLst>
                <a:tab pos="101600" algn="l"/>
                <a:tab pos="444500" algn="l"/>
              </a:tabLst>
            </a:pP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timski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originalnost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izra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avanju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01600" algn="l"/>
                <a:tab pos="4445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Vje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banjem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glazbu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stvaralaštvo,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ritmi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nost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dinami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nost,harmoni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nost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ljepotu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endParaRPr lang="hr-HR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2400"/>
              </a:lnSpc>
              <a:tabLst>
                <a:tab pos="101600" algn="l"/>
                <a:tab pos="444500" algn="l"/>
              </a:tabLst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izra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pokreta,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pravilno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tijela.</a:t>
            </a:r>
          </a:p>
          <a:p>
            <a:pPr>
              <a:lnSpc>
                <a:spcPts val="1400"/>
              </a:lnSpc>
              <a:tabLst>
                <a:tab pos="101600" algn="l"/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pozitivnih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crta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smanjenje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anksioznosti.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01600" algn="l"/>
                <a:tab pos="4445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iteljica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Marija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Šimunić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2438400" y="4546600"/>
            <a:ext cx="5559855" cy="5847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pojedina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parovima,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skupinama,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korištenje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razli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či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rekvizita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(trake,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lopte,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vija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obru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i,..),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gimnasti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arka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plesa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ica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,…),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igre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ples.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1943100" y="5295900"/>
            <a:ext cx="6810326" cy="12516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Jedan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tjedno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500,00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kostima,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scenografija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Individualno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praćenje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enika,rad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skupini,vrednovanje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ostvarenosti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cilja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odnosa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radu,primjena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redovnoj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ivotu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1170582" y="385381"/>
            <a:ext cx="6512511" cy="1143000"/>
          </a:xfrm>
        </p:spPr>
        <p:txBody>
          <a:bodyPr/>
          <a:lstStyle/>
          <a:p>
            <a:pPr algn="ctr"/>
            <a:r>
              <a:rPr lang="hr-HR" sz="4000" dirty="0" smtClean="0"/>
              <a:t>RITMIKA</a:t>
            </a:r>
            <a:endParaRPr lang="hr-H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4"/>
    </mc:Choice>
    <mc:Fallback xmlns="">
      <p:transition spd="slow" advTm="3004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/>
          <p:cNvSpPr/>
          <p:nvPr/>
        </p:nvSpPr>
        <p:spPr>
          <a:xfrm>
            <a:off x="4673092" y="1558290"/>
            <a:ext cx="66040" cy="47244"/>
          </a:xfrm>
          <a:custGeom>
            <a:avLst/>
            <a:gdLst>
              <a:gd name="connsiteX0" fmla="*/ 0 w 66040"/>
              <a:gd name="connsiteY0" fmla="*/ 23622 h 47244"/>
              <a:gd name="connsiteX1" fmla="*/ 66040 w 66040"/>
              <a:gd name="connsiteY1" fmla="*/ 23622 h 47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040" h="47244">
                <a:moveTo>
                  <a:pt x="0" y="23622"/>
                </a:moveTo>
                <a:lnTo>
                  <a:pt x="66040" y="23622"/>
                </a:lnTo>
              </a:path>
            </a:pathLst>
          </a:custGeom>
          <a:ln w="76200">
            <a:solidFill>
              <a:srgbClr val="FFFCF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954775" y="1730247"/>
            <a:ext cx="81788" cy="67056"/>
          </a:xfrm>
          <a:custGeom>
            <a:avLst/>
            <a:gdLst>
              <a:gd name="connsiteX0" fmla="*/ 75438 w 81788"/>
              <a:gd name="connsiteY0" fmla="*/ 6350 h 67056"/>
              <a:gd name="connsiteX1" fmla="*/ 48006 w 81788"/>
              <a:gd name="connsiteY1" fmla="*/ 9271 h 67056"/>
              <a:gd name="connsiteX2" fmla="*/ 25654 w 81788"/>
              <a:gd name="connsiteY2" fmla="*/ 13461 h 67056"/>
              <a:gd name="connsiteX3" fmla="*/ 11303 w 81788"/>
              <a:gd name="connsiteY3" fmla="*/ 22098 h 67056"/>
              <a:gd name="connsiteX4" fmla="*/ 6350 w 81788"/>
              <a:gd name="connsiteY4" fmla="*/ 36830 h 67056"/>
              <a:gd name="connsiteX5" fmla="*/ 7493 w 81788"/>
              <a:gd name="connsiteY5" fmla="*/ 46609 h 67056"/>
              <a:gd name="connsiteX6" fmla="*/ 12700 w 81788"/>
              <a:gd name="connsiteY6" fmla="*/ 53975 h 67056"/>
              <a:gd name="connsiteX7" fmla="*/ 22225 w 81788"/>
              <a:gd name="connsiteY7" fmla="*/ 59054 h 67056"/>
              <a:gd name="connsiteX8" fmla="*/ 39497 w 81788"/>
              <a:gd name="connsiteY8" fmla="*/ 60706 h 67056"/>
              <a:gd name="connsiteX9" fmla="*/ 58547 w 81788"/>
              <a:gd name="connsiteY9" fmla="*/ 56896 h 67056"/>
              <a:gd name="connsiteX10" fmla="*/ 75438 w 81788"/>
              <a:gd name="connsiteY10" fmla="*/ 46863 h 67056"/>
              <a:gd name="connsiteX11" fmla="*/ 75438 w 81788"/>
              <a:gd name="connsiteY11" fmla="*/ 6350 h 67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788" h="67056">
                <a:moveTo>
                  <a:pt x="75438" y="6350"/>
                </a:moveTo>
                <a:cubicBezTo>
                  <a:pt x="66929" y="7111"/>
                  <a:pt x="57785" y="8001"/>
                  <a:pt x="48006" y="9271"/>
                </a:cubicBezTo>
                <a:cubicBezTo>
                  <a:pt x="38227" y="10414"/>
                  <a:pt x="30734" y="11811"/>
                  <a:pt x="25654" y="13461"/>
                </a:cubicBezTo>
                <a:cubicBezTo>
                  <a:pt x="19431" y="15494"/>
                  <a:pt x="14605" y="18288"/>
                  <a:pt x="11303" y="22098"/>
                </a:cubicBezTo>
                <a:cubicBezTo>
                  <a:pt x="8001" y="25780"/>
                  <a:pt x="6350" y="30734"/>
                  <a:pt x="6350" y="36830"/>
                </a:cubicBezTo>
                <a:cubicBezTo>
                  <a:pt x="6350" y="40894"/>
                  <a:pt x="6731" y="44196"/>
                  <a:pt x="7493" y="46609"/>
                </a:cubicBezTo>
                <a:cubicBezTo>
                  <a:pt x="8128" y="49149"/>
                  <a:pt x="9906" y="51689"/>
                  <a:pt x="12700" y="53975"/>
                </a:cubicBezTo>
                <a:cubicBezTo>
                  <a:pt x="15367" y="56261"/>
                  <a:pt x="18542" y="57911"/>
                  <a:pt x="22225" y="59054"/>
                </a:cubicBezTo>
                <a:cubicBezTo>
                  <a:pt x="25908" y="60071"/>
                  <a:pt x="31623" y="60706"/>
                  <a:pt x="39497" y="60706"/>
                </a:cubicBezTo>
                <a:cubicBezTo>
                  <a:pt x="45720" y="60706"/>
                  <a:pt x="52070" y="59436"/>
                  <a:pt x="58547" y="56896"/>
                </a:cubicBezTo>
                <a:cubicBezTo>
                  <a:pt x="64897" y="54356"/>
                  <a:pt x="70612" y="51053"/>
                  <a:pt x="75438" y="46863"/>
                </a:cubicBezTo>
                <a:lnTo>
                  <a:pt x="7543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092192" y="1730247"/>
            <a:ext cx="81788" cy="67056"/>
          </a:xfrm>
          <a:custGeom>
            <a:avLst/>
            <a:gdLst>
              <a:gd name="connsiteX0" fmla="*/ 75438 w 81788"/>
              <a:gd name="connsiteY0" fmla="*/ 6350 h 67056"/>
              <a:gd name="connsiteX1" fmla="*/ 48006 w 81788"/>
              <a:gd name="connsiteY1" fmla="*/ 9271 h 67056"/>
              <a:gd name="connsiteX2" fmla="*/ 25653 w 81788"/>
              <a:gd name="connsiteY2" fmla="*/ 13461 h 67056"/>
              <a:gd name="connsiteX3" fmla="*/ 11302 w 81788"/>
              <a:gd name="connsiteY3" fmla="*/ 22098 h 67056"/>
              <a:gd name="connsiteX4" fmla="*/ 6350 w 81788"/>
              <a:gd name="connsiteY4" fmla="*/ 36830 h 67056"/>
              <a:gd name="connsiteX5" fmla="*/ 7492 w 81788"/>
              <a:gd name="connsiteY5" fmla="*/ 46609 h 67056"/>
              <a:gd name="connsiteX6" fmla="*/ 12700 w 81788"/>
              <a:gd name="connsiteY6" fmla="*/ 53975 h 67056"/>
              <a:gd name="connsiteX7" fmla="*/ 22225 w 81788"/>
              <a:gd name="connsiteY7" fmla="*/ 59054 h 67056"/>
              <a:gd name="connsiteX8" fmla="*/ 39497 w 81788"/>
              <a:gd name="connsiteY8" fmla="*/ 60706 h 67056"/>
              <a:gd name="connsiteX9" fmla="*/ 58547 w 81788"/>
              <a:gd name="connsiteY9" fmla="*/ 56896 h 67056"/>
              <a:gd name="connsiteX10" fmla="*/ 75438 w 81788"/>
              <a:gd name="connsiteY10" fmla="*/ 46863 h 67056"/>
              <a:gd name="connsiteX11" fmla="*/ 75438 w 81788"/>
              <a:gd name="connsiteY11" fmla="*/ 6350 h 67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788" h="67056">
                <a:moveTo>
                  <a:pt x="75438" y="6350"/>
                </a:moveTo>
                <a:cubicBezTo>
                  <a:pt x="66929" y="7111"/>
                  <a:pt x="57785" y="8001"/>
                  <a:pt x="48006" y="9271"/>
                </a:cubicBezTo>
                <a:cubicBezTo>
                  <a:pt x="38227" y="10414"/>
                  <a:pt x="30733" y="11811"/>
                  <a:pt x="25653" y="13461"/>
                </a:cubicBezTo>
                <a:cubicBezTo>
                  <a:pt x="19430" y="15494"/>
                  <a:pt x="14605" y="18288"/>
                  <a:pt x="11302" y="22098"/>
                </a:cubicBezTo>
                <a:cubicBezTo>
                  <a:pt x="8001" y="25780"/>
                  <a:pt x="6350" y="30734"/>
                  <a:pt x="6350" y="36830"/>
                </a:cubicBezTo>
                <a:cubicBezTo>
                  <a:pt x="6350" y="40894"/>
                  <a:pt x="6730" y="44196"/>
                  <a:pt x="7492" y="46609"/>
                </a:cubicBezTo>
                <a:cubicBezTo>
                  <a:pt x="8128" y="49149"/>
                  <a:pt x="9906" y="51689"/>
                  <a:pt x="12700" y="53975"/>
                </a:cubicBezTo>
                <a:cubicBezTo>
                  <a:pt x="15367" y="56261"/>
                  <a:pt x="18541" y="57911"/>
                  <a:pt x="22225" y="59054"/>
                </a:cubicBezTo>
                <a:cubicBezTo>
                  <a:pt x="25908" y="60071"/>
                  <a:pt x="31622" y="60706"/>
                  <a:pt x="39497" y="60706"/>
                </a:cubicBezTo>
                <a:cubicBezTo>
                  <a:pt x="45720" y="60706"/>
                  <a:pt x="52070" y="59436"/>
                  <a:pt x="58547" y="56896"/>
                </a:cubicBezTo>
                <a:cubicBezTo>
                  <a:pt x="64897" y="54356"/>
                  <a:pt x="70611" y="51053"/>
                  <a:pt x="75438" y="46863"/>
                </a:cubicBezTo>
                <a:lnTo>
                  <a:pt x="7543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7035292" y="1668907"/>
            <a:ext cx="89027" cy="124713"/>
          </a:xfrm>
          <a:custGeom>
            <a:avLst/>
            <a:gdLst>
              <a:gd name="connsiteX0" fmla="*/ 42417 w 89027"/>
              <a:gd name="connsiteY0" fmla="*/ 6350 h 124713"/>
              <a:gd name="connsiteX1" fmla="*/ 24256 w 89027"/>
              <a:gd name="connsiteY1" fmla="*/ 9017 h 124713"/>
              <a:gd name="connsiteX2" fmla="*/ 6350 w 89027"/>
              <a:gd name="connsiteY2" fmla="*/ 16763 h 124713"/>
              <a:gd name="connsiteX3" fmla="*/ 6350 w 89027"/>
              <a:gd name="connsiteY3" fmla="*/ 114553 h 124713"/>
              <a:gd name="connsiteX4" fmla="*/ 19684 w 89027"/>
              <a:gd name="connsiteY4" fmla="*/ 117729 h 124713"/>
              <a:gd name="connsiteX5" fmla="*/ 33781 w 89027"/>
              <a:gd name="connsiteY5" fmla="*/ 118363 h 124713"/>
              <a:gd name="connsiteX6" fmla="*/ 70611 w 89027"/>
              <a:gd name="connsiteY6" fmla="*/ 103885 h 124713"/>
              <a:gd name="connsiteX7" fmla="*/ 82677 w 89027"/>
              <a:gd name="connsiteY7" fmla="*/ 60325 h 124713"/>
              <a:gd name="connsiteX8" fmla="*/ 73025 w 89027"/>
              <a:gd name="connsiteY8" fmla="*/ 19177 h 124713"/>
              <a:gd name="connsiteX9" fmla="*/ 42417 w 89027"/>
              <a:gd name="connsiteY9" fmla="*/ 6350 h 1247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9027" h="124713">
                <a:moveTo>
                  <a:pt x="42417" y="6350"/>
                </a:moveTo>
                <a:cubicBezTo>
                  <a:pt x="36448" y="6350"/>
                  <a:pt x="30479" y="7239"/>
                  <a:pt x="24256" y="9017"/>
                </a:cubicBezTo>
                <a:cubicBezTo>
                  <a:pt x="18033" y="10794"/>
                  <a:pt x="12065" y="13461"/>
                  <a:pt x="6350" y="16763"/>
                </a:cubicBezTo>
                <a:lnTo>
                  <a:pt x="6350" y="114553"/>
                </a:lnTo>
                <a:cubicBezTo>
                  <a:pt x="10541" y="116204"/>
                  <a:pt x="14985" y="117221"/>
                  <a:pt x="19684" y="117729"/>
                </a:cubicBezTo>
                <a:cubicBezTo>
                  <a:pt x="24383" y="118109"/>
                  <a:pt x="29082" y="118363"/>
                  <a:pt x="33781" y="118363"/>
                </a:cubicBezTo>
                <a:cubicBezTo>
                  <a:pt x="50165" y="118363"/>
                  <a:pt x="62483" y="113538"/>
                  <a:pt x="70611" y="103885"/>
                </a:cubicBezTo>
                <a:cubicBezTo>
                  <a:pt x="78612" y="94233"/>
                  <a:pt x="82677" y="79755"/>
                  <a:pt x="82677" y="60325"/>
                </a:cubicBezTo>
                <a:cubicBezTo>
                  <a:pt x="82677" y="41402"/>
                  <a:pt x="79502" y="27685"/>
                  <a:pt x="73025" y="19177"/>
                </a:cubicBezTo>
                <a:cubicBezTo>
                  <a:pt x="66547" y="10667"/>
                  <a:pt x="56388" y="6350"/>
                  <a:pt x="42417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221093" y="1626997"/>
            <a:ext cx="75310" cy="207390"/>
          </a:xfrm>
          <a:custGeom>
            <a:avLst/>
            <a:gdLst>
              <a:gd name="connsiteX0" fmla="*/ 6350 w 75310"/>
              <a:gd name="connsiteY0" fmla="*/ 6350 h 207390"/>
              <a:gd name="connsiteX1" fmla="*/ 68960 w 75310"/>
              <a:gd name="connsiteY1" fmla="*/ 6350 h 207390"/>
              <a:gd name="connsiteX2" fmla="*/ 68960 w 75310"/>
              <a:gd name="connsiteY2" fmla="*/ 201040 h 207390"/>
              <a:gd name="connsiteX3" fmla="*/ 6350 w 75310"/>
              <a:gd name="connsiteY3" fmla="*/ 201040 h 207390"/>
              <a:gd name="connsiteX4" fmla="*/ 6350 w 75310"/>
              <a:gd name="connsiteY4" fmla="*/ 6350 h 207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310" h="207390">
                <a:moveTo>
                  <a:pt x="6350" y="6350"/>
                </a:moveTo>
                <a:lnTo>
                  <a:pt x="68960" y="6350"/>
                </a:lnTo>
                <a:lnTo>
                  <a:pt x="68960" y="201040"/>
                </a:lnTo>
                <a:lnTo>
                  <a:pt x="6350" y="20104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6718173" y="1626997"/>
            <a:ext cx="208279" cy="212724"/>
          </a:xfrm>
          <a:custGeom>
            <a:avLst/>
            <a:gdLst>
              <a:gd name="connsiteX0" fmla="*/ 6350 w 208279"/>
              <a:gd name="connsiteY0" fmla="*/ 6350 h 212724"/>
              <a:gd name="connsiteX1" fmla="*/ 68960 w 208279"/>
              <a:gd name="connsiteY1" fmla="*/ 6350 h 212724"/>
              <a:gd name="connsiteX2" fmla="*/ 68960 w 208279"/>
              <a:gd name="connsiteY2" fmla="*/ 102869 h 212724"/>
              <a:gd name="connsiteX3" fmla="*/ 69976 w 208279"/>
              <a:gd name="connsiteY3" fmla="*/ 127380 h 212724"/>
              <a:gd name="connsiteX4" fmla="*/ 74293 w 208279"/>
              <a:gd name="connsiteY4" fmla="*/ 143636 h 212724"/>
              <a:gd name="connsiteX5" fmla="*/ 84327 w 208279"/>
              <a:gd name="connsiteY5" fmla="*/ 153034 h 212724"/>
              <a:gd name="connsiteX6" fmla="*/ 102996 w 208279"/>
              <a:gd name="connsiteY6" fmla="*/ 155955 h 212724"/>
              <a:gd name="connsiteX7" fmla="*/ 120650 w 208279"/>
              <a:gd name="connsiteY7" fmla="*/ 153034 h 212724"/>
              <a:gd name="connsiteX8" fmla="*/ 139318 w 208279"/>
              <a:gd name="connsiteY8" fmla="*/ 144271 h 212724"/>
              <a:gd name="connsiteX9" fmla="*/ 139318 w 208279"/>
              <a:gd name="connsiteY9" fmla="*/ 6350 h 212724"/>
              <a:gd name="connsiteX10" fmla="*/ 201929 w 208279"/>
              <a:gd name="connsiteY10" fmla="*/ 6350 h 212724"/>
              <a:gd name="connsiteX11" fmla="*/ 201929 w 208279"/>
              <a:gd name="connsiteY11" fmla="*/ 201040 h 212724"/>
              <a:gd name="connsiteX12" fmla="*/ 139318 w 208279"/>
              <a:gd name="connsiteY12" fmla="*/ 201040 h 212724"/>
              <a:gd name="connsiteX13" fmla="*/ 139318 w 208279"/>
              <a:gd name="connsiteY13" fmla="*/ 179577 h 212724"/>
              <a:gd name="connsiteX14" fmla="*/ 107695 w 208279"/>
              <a:gd name="connsiteY14" fmla="*/ 199516 h 212724"/>
              <a:gd name="connsiteX15" fmla="*/ 73405 w 208279"/>
              <a:gd name="connsiteY15" fmla="*/ 206374 h 212724"/>
              <a:gd name="connsiteX16" fmla="*/ 23748 w 208279"/>
              <a:gd name="connsiteY16" fmla="*/ 187832 h 212724"/>
              <a:gd name="connsiteX17" fmla="*/ 6350 w 208279"/>
              <a:gd name="connsiteY17" fmla="*/ 133095 h 212724"/>
              <a:gd name="connsiteX18" fmla="*/ 6350 w 208279"/>
              <a:gd name="connsiteY18" fmla="*/ 6350 h 2127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8279" h="212724">
                <a:moveTo>
                  <a:pt x="6350" y="6350"/>
                </a:moveTo>
                <a:lnTo>
                  <a:pt x="68960" y="6350"/>
                </a:lnTo>
                <a:lnTo>
                  <a:pt x="68960" y="102869"/>
                </a:lnTo>
                <a:cubicBezTo>
                  <a:pt x="68960" y="112775"/>
                  <a:pt x="69341" y="120903"/>
                  <a:pt x="69976" y="127380"/>
                </a:cubicBezTo>
                <a:cubicBezTo>
                  <a:pt x="70611" y="133984"/>
                  <a:pt x="72008" y="139319"/>
                  <a:pt x="74293" y="143636"/>
                </a:cubicBezTo>
                <a:cubicBezTo>
                  <a:pt x="76580" y="147954"/>
                  <a:pt x="79882" y="151002"/>
                  <a:pt x="84327" y="153034"/>
                </a:cubicBezTo>
                <a:cubicBezTo>
                  <a:pt x="88772" y="154939"/>
                  <a:pt x="94995" y="155955"/>
                  <a:pt x="102996" y="155955"/>
                </a:cubicBezTo>
                <a:cubicBezTo>
                  <a:pt x="108203" y="155955"/>
                  <a:pt x="114172" y="154939"/>
                  <a:pt x="120650" y="153034"/>
                </a:cubicBezTo>
                <a:cubicBezTo>
                  <a:pt x="127126" y="151002"/>
                  <a:pt x="133350" y="148081"/>
                  <a:pt x="139318" y="144271"/>
                </a:cubicBezTo>
                <a:lnTo>
                  <a:pt x="139318" y="6350"/>
                </a:lnTo>
                <a:lnTo>
                  <a:pt x="201929" y="6350"/>
                </a:lnTo>
                <a:lnTo>
                  <a:pt x="201929" y="201040"/>
                </a:lnTo>
                <a:lnTo>
                  <a:pt x="139318" y="201040"/>
                </a:lnTo>
                <a:lnTo>
                  <a:pt x="139318" y="179577"/>
                </a:lnTo>
                <a:cubicBezTo>
                  <a:pt x="127761" y="188340"/>
                  <a:pt x="117220" y="194944"/>
                  <a:pt x="107695" y="199516"/>
                </a:cubicBezTo>
                <a:cubicBezTo>
                  <a:pt x="98043" y="204089"/>
                  <a:pt x="86613" y="206374"/>
                  <a:pt x="73405" y="206374"/>
                </a:cubicBezTo>
                <a:cubicBezTo>
                  <a:pt x="51942" y="206374"/>
                  <a:pt x="35432" y="200278"/>
                  <a:pt x="23748" y="187832"/>
                </a:cubicBezTo>
                <a:cubicBezTo>
                  <a:pt x="12191" y="175513"/>
                  <a:pt x="6350" y="157225"/>
                  <a:pt x="6350" y="133095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668393" y="1626997"/>
            <a:ext cx="75310" cy="207390"/>
          </a:xfrm>
          <a:custGeom>
            <a:avLst/>
            <a:gdLst>
              <a:gd name="connsiteX0" fmla="*/ 6350 w 75310"/>
              <a:gd name="connsiteY0" fmla="*/ 6350 h 207390"/>
              <a:gd name="connsiteX1" fmla="*/ 68960 w 75310"/>
              <a:gd name="connsiteY1" fmla="*/ 6350 h 207390"/>
              <a:gd name="connsiteX2" fmla="*/ 68960 w 75310"/>
              <a:gd name="connsiteY2" fmla="*/ 201040 h 207390"/>
              <a:gd name="connsiteX3" fmla="*/ 6350 w 75310"/>
              <a:gd name="connsiteY3" fmla="*/ 201040 h 207390"/>
              <a:gd name="connsiteX4" fmla="*/ 6350 w 75310"/>
              <a:gd name="connsiteY4" fmla="*/ 6350 h 207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310" h="207390">
                <a:moveTo>
                  <a:pt x="6350" y="6350"/>
                </a:moveTo>
                <a:lnTo>
                  <a:pt x="68960" y="6350"/>
                </a:lnTo>
                <a:lnTo>
                  <a:pt x="68960" y="201040"/>
                </a:lnTo>
                <a:lnTo>
                  <a:pt x="6350" y="20104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414012" y="1626997"/>
            <a:ext cx="233171" cy="207390"/>
          </a:xfrm>
          <a:custGeom>
            <a:avLst/>
            <a:gdLst>
              <a:gd name="connsiteX0" fmla="*/ 6350 w 233171"/>
              <a:gd name="connsiteY0" fmla="*/ 6350 h 207390"/>
              <a:gd name="connsiteX1" fmla="*/ 72263 w 233171"/>
              <a:gd name="connsiteY1" fmla="*/ 6350 h 207390"/>
              <a:gd name="connsiteX2" fmla="*/ 117475 w 233171"/>
              <a:gd name="connsiteY2" fmla="*/ 140334 h 207390"/>
              <a:gd name="connsiteX3" fmla="*/ 162051 w 233171"/>
              <a:gd name="connsiteY3" fmla="*/ 6350 h 207390"/>
              <a:gd name="connsiteX4" fmla="*/ 226821 w 233171"/>
              <a:gd name="connsiteY4" fmla="*/ 6350 h 207390"/>
              <a:gd name="connsiteX5" fmla="*/ 151638 w 233171"/>
              <a:gd name="connsiteY5" fmla="*/ 201040 h 207390"/>
              <a:gd name="connsiteX6" fmla="*/ 80898 w 233171"/>
              <a:gd name="connsiteY6" fmla="*/ 201040 h 207390"/>
              <a:gd name="connsiteX7" fmla="*/ 6350 w 233171"/>
              <a:gd name="connsiteY7" fmla="*/ 6350 h 207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33171" h="207390">
                <a:moveTo>
                  <a:pt x="6350" y="6350"/>
                </a:moveTo>
                <a:lnTo>
                  <a:pt x="72263" y="6350"/>
                </a:lnTo>
                <a:lnTo>
                  <a:pt x="117475" y="140334"/>
                </a:lnTo>
                <a:lnTo>
                  <a:pt x="162051" y="6350"/>
                </a:lnTo>
                <a:lnTo>
                  <a:pt x="226821" y="6350"/>
                </a:lnTo>
                <a:lnTo>
                  <a:pt x="151638" y="201040"/>
                </a:lnTo>
                <a:lnTo>
                  <a:pt x="80898" y="20104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5281041" y="1626235"/>
            <a:ext cx="153923" cy="208152"/>
          </a:xfrm>
          <a:custGeom>
            <a:avLst/>
            <a:gdLst>
              <a:gd name="connsiteX0" fmla="*/ 132842 w 153923"/>
              <a:gd name="connsiteY0" fmla="*/ 6350 h 208152"/>
              <a:gd name="connsiteX1" fmla="*/ 140334 w 153923"/>
              <a:gd name="connsiteY1" fmla="*/ 6603 h 208152"/>
              <a:gd name="connsiteX2" fmla="*/ 147573 w 153923"/>
              <a:gd name="connsiteY2" fmla="*/ 7111 h 208152"/>
              <a:gd name="connsiteX3" fmla="*/ 147573 w 153923"/>
              <a:gd name="connsiteY3" fmla="*/ 66547 h 208152"/>
              <a:gd name="connsiteX4" fmla="*/ 141986 w 153923"/>
              <a:gd name="connsiteY4" fmla="*/ 66547 h 208152"/>
              <a:gd name="connsiteX5" fmla="*/ 129159 w 153923"/>
              <a:gd name="connsiteY5" fmla="*/ 64515 h 208152"/>
              <a:gd name="connsiteX6" fmla="*/ 114553 w 153923"/>
              <a:gd name="connsiteY6" fmla="*/ 63753 h 208152"/>
              <a:gd name="connsiteX7" fmla="*/ 90932 w 153923"/>
              <a:gd name="connsiteY7" fmla="*/ 65531 h 208152"/>
              <a:gd name="connsiteX8" fmla="*/ 68961 w 153923"/>
              <a:gd name="connsiteY8" fmla="*/ 71373 h 208152"/>
              <a:gd name="connsiteX9" fmla="*/ 68961 w 153923"/>
              <a:gd name="connsiteY9" fmla="*/ 201802 h 208152"/>
              <a:gd name="connsiteX10" fmla="*/ 6350 w 153923"/>
              <a:gd name="connsiteY10" fmla="*/ 201802 h 208152"/>
              <a:gd name="connsiteX11" fmla="*/ 6350 w 153923"/>
              <a:gd name="connsiteY11" fmla="*/ 7111 h 208152"/>
              <a:gd name="connsiteX12" fmla="*/ 68961 w 153923"/>
              <a:gd name="connsiteY12" fmla="*/ 7111 h 208152"/>
              <a:gd name="connsiteX13" fmla="*/ 68961 w 153923"/>
              <a:gd name="connsiteY13" fmla="*/ 35686 h 208152"/>
              <a:gd name="connsiteX14" fmla="*/ 104775 w 153923"/>
              <a:gd name="connsiteY14" fmla="*/ 12191 h 208152"/>
              <a:gd name="connsiteX15" fmla="*/ 132842 w 153923"/>
              <a:gd name="connsiteY15" fmla="*/ 6350 h 208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3923" h="208152">
                <a:moveTo>
                  <a:pt x="132842" y="6350"/>
                </a:moveTo>
                <a:cubicBezTo>
                  <a:pt x="135001" y="6350"/>
                  <a:pt x="137541" y="6476"/>
                  <a:pt x="140334" y="6603"/>
                </a:cubicBezTo>
                <a:cubicBezTo>
                  <a:pt x="143002" y="6730"/>
                  <a:pt x="145415" y="6857"/>
                  <a:pt x="147573" y="7111"/>
                </a:cubicBezTo>
                <a:lnTo>
                  <a:pt x="147573" y="66547"/>
                </a:lnTo>
                <a:lnTo>
                  <a:pt x="141986" y="66547"/>
                </a:lnTo>
                <a:cubicBezTo>
                  <a:pt x="139319" y="65658"/>
                  <a:pt x="135128" y="64896"/>
                  <a:pt x="129159" y="64515"/>
                </a:cubicBezTo>
                <a:cubicBezTo>
                  <a:pt x="123317" y="64007"/>
                  <a:pt x="118364" y="63753"/>
                  <a:pt x="114553" y="63753"/>
                </a:cubicBezTo>
                <a:cubicBezTo>
                  <a:pt x="105664" y="63753"/>
                  <a:pt x="97790" y="64389"/>
                  <a:pt x="90932" y="65531"/>
                </a:cubicBezTo>
                <a:cubicBezTo>
                  <a:pt x="84201" y="66674"/>
                  <a:pt x="76834" y="68579"/>
                  <a:pt x="68961" y="71373"/>
                </a:cubicBezTo>
                <a:lnTo>
                  <a:pt x="68961" y="201802"/>
                </a:lnTo>
                <a:lnTo>
                  <a:pt x="6350" y="201802"/>
                </a:lnTo>
                <a:lnTo>
                  <a:pt x="6350" y="7111"/>
                </a:lnTo>
                <a:lnTo>
                  <a:pt x="68961" y="7111"/>
                </a:lnTo>
                <a:lnTo>
                  <a:pt x="68961" y="35686"/>
                </a:lnTo>
                <a:cubicBezTo>
                  <a:pt x="82677" y="23875"/>
                  <a:pt x="94615" y="16001"/>
                  <a:pt x="104775" y="12191"/>
                </a:cubicBezTo>
                <a:cubicBezTo>
                  <a:pt x="114934" y="8381"/>
                  <a:pt x="124333" y="6350"/>
                  <a:pt x="13284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7343013" y="1621536"/>
            <a:ext cx="208280" cy="212851"/>
          </a:xfrm>
          <a:custGeom>
            <a:avLst/>
            <a:gdLst>
              <a:gd name="connsiteX0" fmla="*/ 135001 w 208280"/>
              <a:gd name="connsiteY0" fmla="*/ 6350 h 212851"/>
              <a:gd name="connsiteX1" fmla="*/ 184277 w 208280"/>
              <a:gd name="connsiteY1" fmla="*/ 24764 h 212851"/>
              <a:gd name="connsiteX2" fmla="*/ 201930 w 208280"/>
              <a:gd name="connsiteY2" fmla="*/ 79755 h 212851"/>
              <a:gd name="connsiteX3" fmla="*/ 201930 w 208280"/>
              <a:gd name="connsiteY3" fmla="*/ 206501 h 212851"/>
              <a:gd name="connsiteX4" fmla="*/ 139445 w 208280"/>
              <a:gd name="connsiteY4" fmla="*/ 206501 h 212851"/>
              <a:gd name="connsiteX5" fmla="*/ 139445 w 208280"/>
              <a:gd name="connsiteY5" fmla="*/ 109854 h 212851"/>
              <a:gd name="connsiteX6" fmla="*/ 138176 w 208280"/>
              <a:gd name="connsiteY6" fmla="*/ 86359 h 212851"/>
              <a:gd name="connsiteX7" fmla="*/ 133984 w 208280"/>
              <a:gd name="connsiteY7" fmla="*/ 69214 h 212851"/>
              <a:gd name="connsiteX8" fmla="*/ 123825 w 208280"/>
              <a:gd name="connsiteY8" fmla="*/ 59816 h 212851"/>
              <a:gd name="connsiteX9" fmla="*/ 105283 w 208280"/>
              <a:gd name="connsiteY9" fmla="*/ 56895 h 212851"/>
              <a:gd name="connsiteX10" fmla="*/ 88010 w 208280"/>
              <a:gd name="connsiteY10" fmla="*/ 59689 h 212851"/>
              <a:gd name="connsiteX11" fmla="*/ 68960 w 208280"/>
              <a:gd name="connsiteY11" fmla="*/ 68452 h 212851"/>
              <a:gd name="connsiteX12" fmla="*/ 68960 w 208280"/>
              <a:gd name="connsiteY12" fmla="*/ 206501 h 212851"/>
              <a:gd name="connsiteX13" fmla="*/ 6350 w 208280"/>
              <a:gd name="connsiteY13" fmla="*/ 206501 h 212851"/>
              <a:gd name="connsiteX14" fmla="*/ 6350 w 208280"/>
              <a:gd name="connsiteY14" fmla="*/ 11810 h 212851"/>
              <a:gd name="connsiteX15" fmla="*/ 68960 w 208280"/>
              <a:gd name="connsiteY15" fmla="*/ 11810 h 212851"/>
              <a:gd name="connsiteX16" fmla="*/ 68960 w 208280"/>
              <a:gd name="connsiteY16" fmla="*/ 33273 h 212851"/>
              <a:gd name="connsiteX17" fmla="*/ 100964 w 208280"/>
              <a:gd name="connsiteY17" fmla="*/ 13334 h 212851"/>
              <a:gd name="connsiteX18" fmla="*/ 135001 w 208280"/>
              <a:gd name="connsiteY18" fmla="*/ 6350 h 2128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8280" h="212851">
                <a:moveTo>
                  <a:pt x="135001" y="6350"/>
                </a:moveTo>
                <a:cubicBezTo>
                  <a:pt x="155956" y="6350"/>
                  <a:pt x="172466" y="12572"/>
                  <a:pt x="184277" y="24764"/>
                </a:cubicBezTo>
                <a:cubicBezTo>
                  <a:pt x="196088" y="37083"/>
                  <a:pt x="201930" y="55371"/>
                  <a:pt x="201930" y="79755"/>
                </a:cubicBezTo>
                <a:lnTo>
                  <a:pt x="201930" y="206501"/>
                </a:lnTo>
                <a:lnTo>
                  <a:pt x="139445" y="206501"/>
                </a:lnTo>
                <a:lnTo>
                  <a:pt x="139445" y="109854"/>
                </a:lnTo>
                <a:cubicBezTo>
                  <a:pt x="139445" y="102107"/>
                  <a:pt x="138938" y="94233"/>
                  <a:pt x="138176" y="86359"/>
                </a:cubicBezTo>
                <a:cubicBezTo>
                  <a:pt x="137414" y="78612"/>
                  <a:pt x="136017" y="72897"/>
                  <a:pt x="133984" y="69214"/>
                </a:cubicBezTo>
                <a:cubicBezTo>
                  <a:pt x="131698" y="64896"/>
                  <a:pt x="128270" y="61721"/>
                  <a:pt x="123825" y="59816"/>
                </a:cubicBezTo>
                <a:cubicBezTo>
                  <a:pt x="119380" y="57784"/>
                  <a:pt x="113156" y="56895"/>
                  <a:pt x="105283" y="56895"/>
                </a:cubicBezTo>
                <a:cubicBezTo>
                  <a:pt x="99568" y="56895"/>
                  <a:pt x="93853" y="57784"/>
                  <a:pt x="88010" y="59689"/>
                </a:cubicBezTo>
                <a:cubicBezTo>
                  <a:pt x="82168" y="61467"/>
                  <a:pt x="75818" y="64388"/>
                  <a:pt x="68960" y="68452"/>
                </a:cubicBezTo>
                <a:lnTo>
                  <a:pt x="68960" y="206501"/>
                </a:lnTo>
                <a:lnTo>
                  <a:pt x="6350" y="206501"/>
                </a:lnTo>
                <a:lnTo>
                  <a:pt x="6350" y="11810"/>
                </a:lnTo>
                <a:lnTo>
                  <a:pt x="68960" y="11810"/>
                </a:lnTo>
                <a:lnTo>
                  <a:pt x="68960" y="33273"/>
                </a:lnTo>
                <a:cubicBezTo>
                  <a:pt x="80136" y="24638"/>
                  <a:pt x="90678" y="17906"/>
                  <a:pt x="100964" y="13334"/>
                </a:cubicBezTo>
                <a:cubicBezTo>
                  <a:pt x="111125" y="8762"/>
                  <a:pt x="122554" y="6350"/>
                  <a:pt x="13500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972681" y="1621536"/>
            <a:ext cx="216026" cy="284225"/>
          </a:xfrm>
          <a:custGeom>
            <a:avLst/>
            <a:gdLst>
              <a:gd name="connsiteX0" fmla="*/ 132842 w 216026"/>
              <a:gd name="connsiteY0" fmla="*/ 6350 h 284225"/>
              <a:gd name="connsiteX1" fmla="*/ 189483 w 216026"/>
              <a:gd name="connsiteY1" fmla="*/ 33146 h 284225"/>
              <a:gd name="connsiteX2" fmla="*/ 209676 w 216026"/>
              <a:gd name="connsiteY2" fmla="*/ 106425 h 284225"/>
              <a:gd name="connsiteX3" fmla="*/ 202310 w 216026"/>
              <a:gd name="connsiteY3" fmla="*/ 150367 h 284225"/>
              <a:gd name="connsiteX4" fmla="*/ 183006 w 216026"/>
              <a:gd name="connsiteY4" fmla="*/ 182879 h 284225"/>
              <a:gd name="connsiteX5" fmla="*/ 154685 w 216026"/>
              <a:gd name="connsiteY5" fmla="*/ 203326 h 284225"/>
              <a:gd name="connsiteX6" fmla="*/ 120903 w 216026"/>
              <a:gd name="connsiteY6" fmla="*/ 210311 h 284225"/>
              <a:gd name="connsiteX7" fmla="*/ 92709 w 216026"/>
              <a:gd name="connsiteY7" fmla="*/ 206755 h 284225"/>
              <a:gd name="connsiteX8" fmla="*/ 68960 w 216026"/>
              <a:gd name="connsiteY8" fmla="*/ 196722 h 284225"/>
              <a:gd name="connsiteX9" fmla="*/ 68960 w 216026"/>
              <a:gd name="connsiteY9" fmla="*/ 277875 h 284225"/>
              <a:gd name="connsiteX10" fmla="*/ 6350 w 216026"/>
              <a:gd name="connsiteY10" fmla="*/ 277875 h 284225"/>
              <a:gd name="connsiteX11" fmla="*/ 6350 w 216026"/>
              <a:gd name="connsiteY11" fmla="*/ 11810 h 284225"/>
              <a:gd name="connsiteX12" fmla="*/ 68960 w 216026"/>
              <a:gd name="connsiteY12" fmla="*/ 11810 h 284225"/>
              <a:gd name="connsiteX13" fmla="*/ 68960 w 216026"/>
              <a:gd name="connsiteY13" fmla="*/ 32003 h 284225"/>
              <a:gd name="connsiteX14" fmla="*/ 98297 w 216026"/>
              <a:gd name="connsiteY14" fmla="*/ 13461 h 284225"/>
              <a:gd name="connsiteX15" fmla="*/ 132842 w 216026"/>
              <a:gd name="connsiteY15" fmla="*/ 6350 h 284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216026" h="284225">
                <a:moveTo>
                  <a:pt x="132842" y="6350"/>
                </a:moveTo>
                <a:cubicBezTo>
                  <a:pt x="157098" y="6350"/>
                  <a:pt x="176021" y="15239"/>
                  <a:pt x="189483" y="33146"/>
                </a:cubicBezTo>
                <a:cubicBezTo>
                  <a:pt x="202945" y="50926"/>
                  <a:pt x="209676" y="75310"/>
                  <a:pt x="209676" y="106425"/>
                </a:cubicBezTo>
                <a:cubicBezTo>
                  <a:pt x="209676" y="122554"/>
                  <a:pt x="207136" y="137159"/>
                  <a:pt x="202310" y="150367"/>
                </a:cubicBezTo>
                <a:cubicBezTo>
                  <a:pt x="197357" y="163448"/>
                  <a:pt x="190880" y="174370"/>
                  <a:pt x="183006" y="182879"/>
                </a:cubicBezTo>
                <a:cubicBezTo>
                  <a:pt x="174625" y="191896"/>
                  <a:pt x="165226" y="198754"/>
                  <a:pt x="154685" y="203326"/>
                </a:cubicBezTo>
                <a:cubicBezTo>
                  <a:pt x="144271" y="208025"/>
                  <a:pt x="132968" y="210311"/>
                  <a:pt x="120903" y="210311"/>
                </a:cubicBezTo>
                <a:cubicBezTo>
                  <a:pt x="109854" y="210311"/>
                  <a:pt x="100456" y="209169"/>
                  <a:pt x="92709" y="206755"/>
                </a:cubicBezTo>
                <a:cubicBezTo>
                  <a:pt x="84963" y="204342"/>
                  <a:pt x="77088" y="201040"/>
                  <a:pt x="68960" y="196722"/>
                </a:cubicBezTo>
                <a:lnTo>
                  <a:pt x="68960" y="277875"/>
                </a:lnTo>
                <a:lnTo>
                  <a:pt x="6350" y="277875"/>
                </a:lnTo>
                <a:lnTo>
                  <a:pt x="6350" y="11810"/>
                </a:lnTo>
                <a:lnTo>
                  <a:pt x="68960" y="11810"/>
                </a:lnTo>
                <a:lnTo>
                  <a:pt x="68960" y="32003"/>
                </a:lnTo>
                <a:cubicBezTo>
                  <a:pt x="78613" y="24383"/>
                  <a:pt x="88392" y="18288"/>
                  <a:pt x="98297" y="13461"/>
                </a:cubicBezTo>
                <a:cubicBezTo>
                  <a:pt x="108330" y="8762"/>
                  <a:pt x="119888" y="6350"/>
                  <a:pt x="13284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5028819" y="1621409"/>
            <a:ext cx="207010" cy="218185"/>
          </a:xfrm>
          <a:custGeom>
            <a:avLst/>
            <a:gdLst>
              <a:gd name="connsiteX0" fmla="*/ 100075 w 207010"/>
              <a:gd name="connsiteY0" fmla="*/ 6350 h 218185"/>
              <a:gd name="connsiteX1" fmla="*/ 177038 w 207010"/>
              <a:gd name="connsiteY1" fmla="*/ 22732 h 218185"/>
              <a:gd name="connsiteX2" fmla="*/ 200660 w 207010"/>
              <a:gd name="connsiteY2" fmla="*/ 74167 h 218185"/>
              <a:gd name="connsiteX3" fmla="*/ 200660 w 207010"/>
              <a:gd name="connsiteY3" fmla="*/ 206628 h 218185"/>
              <a:gd name="connsiteX4" fmla="*/ 138810 w 207010"/>
              <a:gd name="connsiteY4" fmla="*/ 206628 h 218185"/>
              <a:gd name="connsiteX5" fmla="*/ 138810 w 207010"/>
              <a:gd name="connsiteY5" fmla="*/ 185927 h 218185"/>
              <a:gd name="connsiteX6" fmla="*/ 126364 w 207010"/>
              <a:gd name="connsiteY6" fmla="*/ 195198 h 218185"/>
              <a:gd name="connsiteX7" fmla="*/ 112267 w 207010"/>
              <a:gd name="connsiteY7" fmla="*/ 203707 h 218185"/>
              <a:gd name="connsiteX8" fmla="*/ 93217 w 207010"/>
              <a:gd name="connsiteY8" fmla="*/ 209803 h 218185"/>
              <a:gd name="connsiteX9" fmla="*/ 71501 w 207010"/>
              <a:gd name="connsiteY9" fmla="*/ 211835 h 218185"/>
              <a:gd name="connsiteX10" fmla="*/ 25019 w 207010"/>
              <a:gd name="connsiteY10" fmla="*/ 194690 h 218185"/>
              <a:gd name="connsiteX11" fmla="*/ 6350 w 207010"/>
              <a:gd name="connsiteY11" fmla="*/ 150748 h 218185"/>
              <a:gd name="connsiteX12" fmla="*/ 15875 w 207010"/>
              <a:gd name="connsiteY12" fmla="*/ 115950 h 218185"/>
              <a:gd name="connsiteX13" fmla="*/ 42925 w 207010"/>
              <a:gd name="connsiteY13" fmla="*/ 94615 h 218185"/>
              <a:gd name="connsiteX14" fmla="*/ 85852 w 207010"/>
              <a:gd name="connsiteY14" fmla="*/ 83565 h 218185"/>
              <a:gd name="connsiteX15" fmla="*/ 139191 w 207010"/>
              <a:gd name="connsiteY15" fmla="*/ 78612 h 218185"/>
              <a:gd name="connsiteX16" fmla="*/ 139191 w 207010"/>
              <a:gd name="connsiteY16" fmla="*/ 77596 h 218185"/>
              <a:gd name="connsiteX17" fmla="*/ 125983 w 207010"/>
              <a:gd name="connsiteY17" fmla="*/ 55371 h 218185"/>
              <a:gd name="connsiteX18" fmla="*/ 87121 w 207010"/>
              <a:gd name="connsiteY18" fmla="*/ 49148 h 218185"/>
              <a:gd name="connsiteX19" fmla="*/ 54229 w 207010"/>
              <a:gd name="connsiteY19" fmla="*/ 54609 h 218185"/>
              <a:gd name="connsiteX20" fmla="*/ 29083 w 207010"/>
              <a:gd name="connsiteY20" fmla="*/ 62991 h 218185"/>
              <a:gd name="connsiteX21" fmla="*/ 23367 w 207010"/>
              <a:gd name="connsiteY21" fmla="*/ 62991 h 218185"/>
              <a:gd name="connsiteX22" fmla="*/ 23367 w 207010"/>
              <a:gd name="connsiteY22" fmla="*/ 16001 h 218185"/>
              <a:gd name="connsiteX23" fmla="*/ 55498 w 207010"/>
              <a:gd name="connsiteY23" fmla="*/ 9905 h 218185"/>
              <a:gd name="connsiteX24" fmla="*/ 100075 w 207010"/>
              <a:gd name="connsiteY24" fmla="*/ 6350 h 218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7010" h="218185">
                <a:moveTo>
                  <a:pt x="100075" y="6350"/>
                </a:moveTo>
                <a:cubicBezTo>
                  <a:pt x="135635" y="6350"/>
                  <a:pt x="161290" y="11810"/>
                  <a:pt x="177038" y="22732"/>
                </a:cubicBezTo>
                <a:cubicBezTo>
                  <a:pt x="192785" y="33654"/>
                  <a:pt x="200660" y="50800"/>
                  <a:pt x="200660" y="74167"/>
                </a:cubicBezTo>
                <a:lnTo>
                  <a:pt x="200660" y="206628"/>
                </a:lnTo>
                <a:lnTo>
                  <a:pt x="138810" y="206628"/>
                </a:lnTo>
                <a:lnTo>
                  <a:pt x="138810" y="185927"/>
                </a:lnTo>
                <a:cubicBezTo>
                  <a:pt x="135382" y="188467"/>
                  <a:pt x="131317" y="191642"/>
                  <a:pt x="126364" y="195198"/>
                </a:cubicBezTo>
                <a:cubicBezTo>
                  <a:pt x="121284" y="198754"/>
                  <a:pt x="116713" y="201548"/>
                  <a:pt x="112267" y="203707"/>
                </a:cubicBezTo>
                <a:cubicBezTo>
                  <a:pt x="106171" y="206501"/>
                  <a:pt x="99821" y="208533"/>
                  <a:pt x="93217" y="209803"/>
                </a:cubicBezTo>
                <a:cubicBezTo>
                  <a:pt x="86614" y="211200"/>
                  <a:pt x="79375" y="211835"/>
                  <a:pt x="71501" y="211835"/>
                </a:cubicBezTo>
                <a:cubicBezTo>
                  <a:pt x="52959" y="211835"/>
                  <a:pt x="37591" y="206120"/>
                  <a:pt x="25019" y="194690"/>
                </a:cubicBezTo>
                <a:cubicBezTo>
                  <a:pt x="12572" y="183260"/>
                  <a:pt x="6350" y="168528"/>
                  <a:pt x="6350" y="150748"/>
                </a:cubicBezTo>
                <a:cubicBezTo>
                  <a:pt x="6350" y="136525"/>
                  <a:pt x="9525" y="124967"/>
                  <a:pt x="15875" y="115950"/>
                </a:cubicBezTo>
                <a:cubicBezTo>
                  <a:pt x="22225" y="106933"/>
                  <a:pt x="31241" y="99821"/>
                  <a:pt x="42925" y="94615"/>
                </a:cubicBezTo>
                <a:cubicBezTo>
                  <a:pt x="54483" y="89407"/>
                  <a:pt x="68833" y="85725"/>
                  <a:pt x="85852" y="83565"/>
                </a:cubicBezTo>
                <a:cubicBezTo>
                  <a:pt x="102996" y="81279"/>
                  <a:pt x="120776" y="79755"/>
                  <a:pt x="139191" y="78612"/>
                </a:cubicBezTo>
                <a:lnTo>
                  <a:pt x="139191" y="77596"/>
                </a:lnTo>
                <a:cubicBezTo>
                  <a:pt x="139191" y="66928"/>
                  <a:pt x="134746" y="59435"/>
                  <a:pt x="125983" y="55371"/>
                </a:cubicBezTo>
                <a:cubicBezTo>
                  <a:pt x="117221" y="51180"/>
                  <a:pt x="104266" y="49148"/>
                  <a:pt x="87121" y="49148"/>
                </a:cubicBezTo>
                <a:cubicBezTo>
                  <a:pt x="76834" y="49148"/>
                  <a:pt x="65913" y="51053"/>
                  <a:pt x="54229" y="54609"/>
                </a:cubicBezTo>
                <a:cubicBezTo>
                  <a:pt x="42544" y="58292"/>
                  <a:pt x="34163" y="61086"/>
                  <a:pt x="29083" y="62991"/>
                </a:cubicBezTo>
                <a:lnTo>
                  <a:pt x="23367" y="62991"/>
                </a:lnTo>
                <a:lnTo>
                  <a:pt x="23367" y="16001"/>
                </a:lnTo>
                <a:cubicBezTo>
                  <a:pt x="29844" y="14350"/>
                  <a:pt x="40640" y="12319"/>
                  <a:pt x="55498" y="9905"/>
                </a:cubicBezTo>
                <a:cubicBezTo>
                  <a:pt x="70358" y="7492"/>
                  <a:pt x="85216" y="6350"/>
                  <a:pt x="10007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4666742" y="1551940"/>
            <a:ext cx="78740" cy="59944"/>
          </a:xfrm>
          <a:custGeom>
            <a:avLst/>
            <a:gdLst>
              <a:gd name="connsiteX0" fmla="*/ 6350 w 78740"/>
              <a:gd name="connsiteY0" fmla="*/ 6350 h 59944"/>
              <a:gd name="connsiteX1" fmla="*/ 72390 w 78740"/>
              <a:gd name="connsiteY1" fmla="*/ 6350 h 59944"/>
              <a:gd name="connsiteX2" fmla="*/ 72390 w 78740"/>
              <a:gd name="connsiteY2" fmla="*/ 53594 h 59944"/>
              <a:gd name="connsiteX3" fmla="*/ 6350 w 78740"/>
              <a:gd name="connsiteY3" fmla="*/ 53594 h 59944"/>
              <a:gd name="connsiteX4" fmla="*/ 6350 w 78740"/>
              <a:gd name="connsiteY4" fmla="*/ 6350 h 599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740" h="59944">
                <a:moveTo>
                  <a:pt x="6350" y="6350"/>
                </a:moveTo>
                <a:lnTo>
                  <a:pt x="72390" y="6350"/>
                </a:lnTo>
                <a:lnTo>
                  <a:pt x="72390" y="53594"/>
                </a:lnTo>
                <a:lnTo>
                  <a:pt x="6350" y="53594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4024375" y="1899539"/>
            <a:ext cx="154940" cy="68071"/>
          </a:xfrm>
          <a:custGeom>
            <a:avLst/>
            <a:gdLst>
              <a:gd name="connsiteX0" fmla="*/ 0 w 154940"/>
              <a:gd name="connsiteY0" fmla="*/ 0 h 68071"/>
              <a:gd name="connsiteX1" fmla="*/ 45847 w 154940"/>
              <a:gd name="connsiteY1" fmla="*/ 0 h 68071"/>
              <a:gd name="connsiteX2" fmla="*/ 77851 w 154940"/>
              <a:gd name="connsiteY2" fmla="*/ 39242 h 68071"/>
              <a:gd name="connsiteX3" fmla="*/ 109855 w 154940"/>
              <a:gd name="connsiteY3" fmla="*/ 0 h 68071"/>
              <a:gd name="connsiteX4" fmla="*/ 154940 w 154940"/>
              <a:gd name="connsiteY4" fmla="*/ 0 h 68071"/>
              <a:gd name="connsiteX5" fmla="*/ 99187 w 154940"/>
              <a:gd name="connsiteY5" fmla="*/ 68071 h 68071"/>
              <a:gd name="connsiteX6" fmla="*/ 55753 w 154940"/>
              <a:gd name="connsiteY6" fmla="*/ 68071 h 68071"/>
              <a:gd name="connsiteX7" fmla="*/ 0 w 154940"/>
              <a:gd name="connsiteY7" fmla="*/ 0 h 68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54940" h="68071">
                <a:moveTo>
                  <a:pt x="0" y="0"/>
                </a:moveTo>
                <a:lnTo>
                  <a:pt x="45847" y="0"/>
                </a:lnTo>
                <a:lnTo>
                  <a:pt x="77851" y="39242"/>
                </a:lnTo>
                <a:lnTo>
                  <a:pt x="109855" y="0"/>
                </a:lnTo>
                <a:lnTo>
                  <a:pt x="154940" y="0"/>
                </a:lnTo>
                <a:lnTo>
                  <a:pt x="99187" y="68071"/>
                </a:lnTo>
                <a:lnTo>
                  <a:pt x="55753" y="68071"/>
                </a:lnTo>
                <a:lnTo>
                  <a:pt x="0" y="0"/>
                </a:lnTo>
              </a:path>
            </a:pathLst>
          </a:custGeom>
          <a:solidFill>
            <a:srgbClr val="FFFCF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7714996" y="2156968"/>
            <a:ext cx="81788" cy="67056"/>
          </a:xfrm>
          <a:custGeom>
            <a:avLst/>
            <a:gdLst>
              <a:gd name="connsiteX0" fmla="*/ 75438 w 81788"/>
              <a:gd name="connsiteY0" fmla="*/ 6350 h 67056"/>
              <a:gd name="connsiteX1" fmla="*/ 48005 w 81788"/>
              <a:gd name="connsiteY1" fmla="*/ 9271 h 67056"/>
              <a:gd name="connsiteX2" fmla="*/ 25653 w 81788"/>
              <a:gd name="connsiteY2" fmla="*/ 13461 h 67056"/>
              <a:gd name="connsiteX3" fmla="*/ 11302 w 81788"/>
              <a:gd name="connsiteY3" fmla="*/ 22098 h 67056"/>
              <a:gd name="connsiteX4" fmla="*/ 6350 w 81788"/>
              <a:gd name="connsiteY4" fmla="*/ 36829 h 67056"/>
              <a:gd name="connsiteX5" fmla="*/ 7492 w 81788"/>
              <a:gd name="connsiteY5" fmla="*/ 46609 h 67056"/>
              <a:gd name="connsiteX6" fmla="*/ 12700 w 81788"/>
              <a:gd name="connsiteY6" fmla="*/ 53975 h 67056"/>
              <a:gd name="connsiteX7" fmla="*/ 22225 w 81788"/>
              <a:gd name="connsiteY7" fmla="*/ 59054 h 67056"/>
              <a:gd name="connsiteX8" fmla="*/ 39496 w 81788"/>
              <a:gd name="connsiteY8" fmla="*/ 60706 h 67056"/>
              <a:gd name="connsiteX9" fmla="*/ 58546 w 81788"/>
              <a:gd name="connsiteY9" fmla="*/ 56896 h 67056"/>
              <a:gd name="connsiteX10" fmla="*/ 75438 w 81788"/>
              <a:gd name="connsiteY10" fmla="*/ 46863 h 67056"/>
              <a:gd name="connsiteX11" fmla="*/ 75438 w 81788"/>
              <a:gd name="connsiteY11" fmla="*/ 6350 h 67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788" h="67056">
                <a:moveTo>
                  <a:pt x="75438" y="6350"/>
                </a:moveTo>
                <a:cubicBezTo>
                  <a:pt x="66928" y="7111"/>
                  <a:pt x="57784" y="8001"/>
                  <a:pt x="48005" y="9271"/>
                </a:cubicBezTo>
                <a:cubicBezTo>
                  <a:pt x="38227" y="10414"/>
                  <a:pt x="30733" y="11810"/>
                  <a:pt x="25653" y="13461"/>
                </a:cubicBezTo>
                <a:cubicBezTo>
                  <a:pt x="19430" y="15494"/>
                  <a:pt x="14604" y="18288"/>
                  <a:pt x="11302" y="22098"/>
                </a:cubicBezTo>
                <a:cubicBezTo>
                  <a:pt x="8000" y="25780"/>
                  <a:pt x="6350" y="30733"/>
                  <a:pt x="6350" y="36829"/>
                </a:cubicBezTo>
                <a:cubicBezTo>
                  <a:pt x="6350" y="40894"/>
                  <a:pt x="6730" y="44196"/>
                  <a:pt x="7492" y="46609"/>
                </a:cubicBezTo>
                <a:cubicBezTo>
                  <a:pt x="8127" y="49148"/>
                  <a:pt x="9905" y="51689"/>
                  <a:pt x="12700" y="53975"/>
                </a:cubicBezTo>
                <a:cubicBezTo>
                  <a:pt x="15366" y="56260"/>
                  <a:pt x="18541" y="57911"/>
                  <a:pt x="22225" y="59054"/>
                </a:cubicBezTo>
                <a:cubicBezTo>
                  <a:pt x="25907" y="60071"/>
                  <a:pt x="31622" y="60706"/>
                  <a:pt x="39496" y="60706"/>
                </a:cubicBezTo>
                <a:cubicBezTo>
                  <a:pt x="45719" y="60706"/>
                  <a:pt x="52069" y="59436"/>
                  <a:pt x="58546" y="56896"/>
                </a:cubicBezTo>
                <a:cubicBezTo>
                  <a:pt x="64896" y="54356"/>
                  <a:pt x="70611" y="51053"/>
                  <a:pt x="75438" y="46863"/>
                </a:cubicBezTo>
                <a:lnTo>
                  <a:pt x="7543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" name="Freeform 3"/>
          <p:cNvSpPr/>
          <p:nvPr/>
        </p:nvSpPr>
        <p:spPr>
          <a:xfrm>
            <a:off x="7224267" y="2156968"/>
            <a:ext cx="81788" cy="67056"/>
          </a:xfrm>
          <a:custGeom>
            <a:avLst/>
            <a:gdLst>
              <a:gd name="connsiteX0" fmla="*/ 75438 w 81788"/>
              <a:gd name="connsiteY0" fmla="*/ 6350 h 67056"/>
              <a:gd name="connsiteX1" fmla="*/ 48006 w 81788"/>
              <a:gd name="connsiteY1" fmla="*/ 9271 h 67056"/>
              <a:gd name="connsiteX2" fmla="*/ 25654 w 81788"/>
              <a:gd name="connsiteY2" fmla="*/ 13461 h 67056"/>
              <a:gd name="connsiteX3" fmla="*/ 11303 w 81788"/>
              <a:gd name="connsiteY3" fmla="*/ 22098 h 67056"/>
              <a:gd name="connsiteX4" fmla="*/ 6350 w 81788"/>
              <a:gd name="connsiteY4" fmla="*/ 36829 h 67056"/>
              <a:gd name="connsiteX5" fmla="*/ 7494 w 81788"/>
              <a:gd name="connsiteY5" fmla="*/ 46609 h 67056"/>
              <a:gd name="connsiteX6" fmla="*/ 12700 w 81788"/>
              <a:gd name="connsiteY6" fmla="*/ 53975 h 67056"/>
              <a:gd name="connsiteX7" fmla="*/ 22225 w 81788"/>
              <a:gd name="connsiteY7" fmla="*/ 59054 h 67056"/>
              <a:gd name="connsiteX8" fmla="*/ 39497 w 81788"/>
              <a:gd name="connsiteY8" fmla="*/ 60706 h 67056"/>
              <a:gd name="connsiteX9" fmla="*/ 58547 w 81788"/>
              <a:gd name="connsiteY9" fmla="*/ 56896 h 67056"/>
              <a:gd name="connsiteX10" fmla="*/ 75438 w 81788"/>
              <a:gd name="connsiteY10" fmla="*/ 46863 h 67056"/>
              <a:gd name="connsiteX11" fmla="*/ 75438 w 81788"/>
              <a:gd name="connsiteY11" fmla="*/ 6350 h 67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788" h="67056">
                <a:moveTo>
                  <a:pt x="75438" y="6350"/>
                </a:moveTo>
                <a:cubicBezTo>
                  <a:pt x="66929" y="7111"/>
                  <a:pt x="57785" y="8001"/>
                  <a:pt x="48006" y="9271"/>
                </a:cubicBezTo>
                <a:cubicBezTo>
                  <a:pt x="38227" y="10414"/>
                  <a:pt x="30734" y="11810"/>
                  <a:pt x="25654" y="13461"/>
                </a:cubicBezTo>
                <a:cubicBezTo>
                  <a:pt x="19431" y="15494"/>
                  <a:pt x="14606" y="18288"/>
                  <a:pt x="11303" y="22098"/>
                </a:cubicBezTo>
                <a:cubicBezTo>
                  <a:pt x="8001" y="25780"/>
                  <a:pt x="6350" y="30733"/>
                  <a:pt x="6350" y="36829"/>
                </a:cubicBezTo>
                <a:cubicBezTo>
                  <a:pt x="6350" y="40894"/>
                  <a:pt x="6731" y="44196"/>
                  <a:pt x="7494" y="46609"/>
                </a:cubicBezTo>
                <a:cubicBezTo>
                  <a:pt x="8128" y="49148"/>
                  <a:pt x="9906" y="51689"/>
                  <a:pt x="12700" y="53975"/>
                </a:cubicBezTo>
                <a:cubicBezTo>
                  <a:pt x="15367" y="56260"/>
                  <a:pt x="18542" y="57911"/>
                  <a:pt x="22225" y="59054"/>
                </a:cubicBezTo>
                <a:cubicBezTo>
                  <a:pt x="25908" y="60071"/>
                  <a:pt x="31623" y="60706"/>
                  <a:pt x="39497" y="60706"/>
                </a:cubicBezTo>
                <a:cubicBezTo>
                  <a:pt x="45720" y="60706"/>
                  <a:pt x="52070" y="59436"/>
                  <a:pt x="58547" y="56896"/>
                </a:cubicBezTo>
                <a:cubicBezTo>
                  <a:pt x="64897" y="54356"/>
                  <a:pt x="70612" y="51053"/>
                  <a:pt x="75438" y="46863"/>
                </a:cubicBezTo>
                <a:lnTo>
                  <a:pt x="7543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" name="Freeform 3"/>
          <p:cNvSpPr/>
          <p:nvPr/>
        </p:nvSpPr>
        <p:spPr>
          <a:xfrm>
            <a:off x="6567551" y="2091182"/>
            <a:ext cx="96646" cy="132460"/>
          </a:xfrm>
          <a:custGeom>
            <a:avLst/>
            <a:gdLst>
              <a:gd name="connsiteX0" fmla="*/ 48260 w 96646"/>
              <a:gd name="connsiteY0" fmla="*/ 6350 h 132460"/>
              <a:gd name="connsiteX1" fmla="*/ 32257 w 96646"/>
              <a:gd name="connsiteY1" fmla="*/ 8763 h 132460"/>
              <a:gd name="connsiteX2" fmla="*/ 18795 w 96646"/>
              <a:gd name="connsiteY2" fmla="*/ 18415 h 132460"/>
              <a:gd name="connsiteX3" fmla="*/ 9652 w 96646"/>
              <a:gd name="connsiteY3" fmla="*/ 36957 h 132460"/>
              <a:gd name="connsiteX4" fmla="*/ 6350 w 96646"/>
              <a:gd name="connsiteY4" fmla="*/ 66675 h 132460"/>
              <a:gd name="connsiteX5" fmla="*/ 9270 w 96646"/>
              <a:gd name="connsiteY5" fmla="*/ 94234 h 132460"/>
              <a:gd name="connsiteX6" fmla="*/ 17906 w 96646"/>
              <a:gd name="connsiteY6" fmla="*/ 113157 h 132460"/>
              <a:gd name="connsiteX7" fmla="*/ 31242 w 96646"/>
              <a:gd name="connsiteY7" fmla="*/ 122935 h 132460"/>
              <a:gd name="connsiteX8" fmla="*/ 48768 w 96646"/>
              <a:gd name="connsiteY8" fmla="*/ 126110 h 132460"/>
              <a:gd name="connsiteX9" fmla="*/ 65023 w 96646"/>
              <a:gd name="connsiteY9" fmla="*/ 123189 h 132460"/>
              <a:gd name="connsiteX10" fmla="*/ 78105 w 96646"/>
              <a:gd name="connsiteY10" fmla="*/ 113665 h 132460"/>
              <a:gd name="connsiteX11" fmla="*/ 87248 w 96646"/>
              <a:gd name="connsiteY11" fmla="*/ 95630 h 132460"/>
              <a:gd name="connsiteX12" fmla="*/ 90296 w 96646"/>
              <a:gd name="connsiteY12" fmla="*/ 66675 h 132460"/>
              <a:gd name="connsiteX13" fmla="*/ 87122 w 96646"/>
              <a:gd name="connsiteY13" fmla="*/ 37846 h 132460"/>
              <a:gd name="connsiteX14" fmla="*/ 78485 w 96646"/>
              <a:gd name="connsiteY14" fmla="*/ 19304 h 132460"/>
              <a:gd name="connsiteX15" fmla="*/ 65151 w 96646"/>
              <a:gd name="connsiteY15" fmla="*/ 9270 h 132460"/>
              <a:gd name="connsiteX16" fmla="*/ 48260 w 96646"/>
              <a:gd name="connsiteY16" fmla="*/ 6350 h 132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6646" h="132460">
                <a:moveTo>
                  <a:pt x="48260" y="6350"/>
                </a:moveTo>
                <a:cubicBezTo>
                  <a:pt x="42291" y="6350"/>
                  <a:pt x="36956" y="7111"/>
                  <a:pt x="32257" y="8763"/>
                </a:cubicBezTo>
                <a:cubicBezTo>
                  <a:pt x="27558" y="10286"/>
                  <a:pt x="23114" y="13588"/>
                  <a:pt x="18795" y="18415"/>
                </a:cubicBezTo>
                <a:cubicBezTo>
                  <a:pt x="14985" y="22986"/>
                  <a:pt x="11938" y="29083"/>
                  <a:pt x="9652" y="36957"/>
                </a:cubicBezTo>
                <a:cubicBezTo>
                  <a:pt x="7493" y="44830"/>
                  <a:pt x="6350" y="54736"/>
                  <a:pt x="6350" y="66675"/>
                </a:cubicBezTo>
                <a:cubicBezTo>
                  <a:pt x="6350" y="77215"/>
                  <a:pt x="7239" y="86486"/>
                  <a:pt x="9270" y="94234"/>
                </a:cubicBezTo>
                <a:cubicBezTo>
                  <a:pt x="11176" y="102108"/>
                  <a:pt x="14096" y="108330"/>
                  <a:pt x="17906" y="113157"/>
                </a:cubicBezTo>
                <a:cubicBezTo>
                  <a:pt x="21590" y="117602"/>
                  <a:pt x="26034" y="120904"/>
                  <a:pt x="31242" y="122935"/>
                </a:cubicBezTo>
                <a:cubicBezTo>
                  <a:pt x="36322" y="125095"/>
                  <a:pt x="42164" y="126110"/>
                  <a:pt x="48768" y="126110"/>
                </a:cubicBezTo>
                <a:cubicBezTo>
                  <a:pt x="54483" y="126110"/>
                  <a:pt x="59816" y="125095"/>
                  <a:pt x="65023" y="123189"/>
                </a:cubicBezTo>
                <a:cubicBezTo>
                  <a:pt x="70103" y="121284"/>
                  <a:pt x="74548" y="118109"/>
                  <a:pt x="78105" y="113665"/>
                </a:cubicBezTo>
                <a:cubicBezTo>
                  <a:pt x="82168" y="108711"/>
                  <a:pt x="85216" y="102615"/>
                  <a:pt x="87248" y="95630"/>
                </a:cubicBezTo>
                <a:cubicBezTo>
                  <a:pt x="89280" y="88646"/>
                  <a:pt x="90296" y="78994"/>
                  <a:pt x="90296" y="66675"/>
                </a:cubicBezTo>
                <a:cubicBezTo>
                  <a:pt x="90296" y="55245"/>
                  <a:pt x="89153" y="45592"/>
                  <a:pt x="87122" y="37846"/>
                </a:cubicBezTo>
                <a:cubicBezTo>
                  <a:pt x="85090" y="30098"/>
                  <a:pt x="82168" y="23876"/>
                  <a:pt x="78485" y="19304"/>
                </a:cubicBezTo>
                <a:cubicBezTo>
                  <a:pt x="74803" y="14604"/>
                  <a:pt x="70357" y="11176"/>
                  <a:pt x="65151" y="9270"/>
                </a:cubicBezTo>
                <a:cubicBezTo>
                  <a:pt x="59943" y="7238"/>
                  <a:pt x="54229" y="6350"/>
                  <a:pt x="4826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" name="Freeform 3"/>
          <p:cNvSpPr/>
          <p:nvPr/>
        </p:nvSpPr>
        <p:spPr>
          <a:xfrm>
            <a:off x="4536059" y="2091182"/>
            <a:ext cx="96646" cy="132460"/>
          </a:xfrm>
          <a:custGeom>
            <a:avLst/>
            <a:gdLst>
              <a:gd name="connsiteX0" fmla="*/ 48259 w 96646"/>
              <a:gd name="connsiteY0" fmla="*/ 6350 h 132460"/>
              <a:gd name="connsiteX1" fmla="*/ 32258 w 96646"/>
              <a:gd name="connsiteY1" fmla="*/ 8763 h 132460"/>
              <a:gd name="connsiteX2" fmla="*/ 18795 w 96646"/>
              <a:gd name="connsiteY2" fmla="*/ 18415 h 132460"/>
              <a:gd name="connsiteX3" fmla="*/ 9651 w 96646"/>
              <a:gd name="connsiteY3" fmla="*/ 36957 h 132460"/>
              <a:gd name="connsiteX4" fmla="*/ 6350 w 96646"/>
              <a:gd name="connsiteY4" fmla="*/ 66675 h 132460"/>
              <a:gd name="connsiteX5" fmla="*/ 9270 w 96646"/>
              <a:gd name="connsiteY5" fmla="*/ 94234 h 132460"/>
              <a:gd name="connsiteX6" fmla="*/ 17906 w 96646"/>
              <a:gd name="connsiteY6" fmla="*/ 113157 h 132460"/>
              <a:gd name="connsiteX7" fmla="*/ 31241 w 96646"/>
              <a:gd name="connsiteY7" fmla="*/ 122935 h 132460"/>
              <a:gd name="connsiteX8" fmla="*/ 48767 w 96646"/>
              <a:gd name="connsiteY8" fmla="*/ 126110 h 132460"/>
              <a:gd name="connsiteX9" fmla="*/ 65023 w 96646"/>
              <a:gd name="connsiteY9" fmla="*/ 123189 h 132460"/>
              <a:gd name="connsiteX10" fmla="*/ 78104 w 96646"/>
              <a:gd name="connsiteY10" fmla="*/ 113665 h 132460"/>
              <a:gd name="connsiteX11" fmla="*/ 87248 w 96646"/>
              <a:gd name="connsiteY11" fmla="*/ 95630 h 132460"/>
              <a:gd name="connsiteX12" fmla="*/ 90296 w 96646"/>
              <a:gd name="connsiteY12" fmla="*/ 66675 h 132460"/>
              <a:gd name="connsiteX13" fmla="*/ 87121 w 96646"/>
              <a:gd name="connsiteY13" fmla="*/ 37846 h 132460"/>
              <a:gd name="connsiteX14" fmla="*/ 78485 w 96646"/>
              <a:gd name="connsiteY14" fmla="*/ 19304 h 132460"/>
              <a:gd name="connsiteX15" fmla="*/ 65150 w 96646"/>
              <a:gd name="connsiteY15" fmla="*/ 9270 h 132460"/>
              <a:gd name="connsiteX16" fmla="*/ 48259 w 96646"/>
              <a:gd name="connsiteY16" fmla="*/ 6350 h 132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6646" h="132460">
                <a:moveTo>
                  <a:pt x="48259" y="6350"/>
                </a:moveTo>
                <a:cubicBezTo>
                  <a:pt x="42290" y="6350"/>
                  <a:pt x="36956" y="7111"/>
                  <a:pt x="32258" y="8763"/>
                </a:cubicBezTo>
                <a:cubicBezTo>
                  <a:pt x="27558" y="10286"/>
                  <a:pt x="23113" y="13588"/>
                  <a:pt x="18795" y="18415"/>
                </a:cubicBezTo>
                <a:cubicBezTo>
                  <a:pt x="14985" y="22986"/>
                  <a:pt x="11938" y="29083"/>
                  <a:pt x="9651" y="36957"/>
                </a:cubicBezTo>
                <a:cubicBezTo>
                  <a:pt x="7492" y="44830"/>
                  <a:pt x="6350" y="54736"/>
                  <a:pt x="6350" y="66675"/>
                </a:cubicBezTo>
                <a:cubicBezTo>
                  <a:pt x="6350" y="77215"/>
                  <a:pt x="7239" y="86486"/>
                  <a:pt x="9270" y="94234"/>
                </a:cubicBezTo>
                <a:cubicBezTo>
                  <a:pt x="11175" y="102108"/>
                  <a:pt x="14096" y="108330"/>
                  <a:pt x="17906" y="113157"/>
                </a:cubicBezTo>
                <a:cubicBezTo>
                  <a:pt x="21589" y="117602"/>
                  <a:pt x="26034" y="120904"/>
                  <a:pt x="31241" y="122935"/>
                </a:cubicBezTo>
                <a:cubicBezTo>
                  <a:pt x="36321" y="125095"/>
                  <a:pt x="42163" y="126110"/>
                  <a:pt x="48767" y="126110"/>
                </a:cubicBezTo>
                <a:cubicBezTo>
                  <a:pt x="54482" y="126110"/>
                  <a:pt x="59816" y="125095"/>
                  <a:pt x="65023" y="123189"/>
                </a:cubicBezTo>
                <a:cubicBezTo>
                  <a:pt x="70103" y="121284"/>
                  <a:pt x="74548" y="118109"/>
                  <a:pt x="78104" y="113665"/>
                </a:cubicBezTo>
                <a:cubicBezTo>
                  <a:pt x="82169" y="108711"/>
                  <a:pt x="85216" y="102615"/>
                  <a:pt x="87248" y="95630"/>
                </a:cubicBezTo>
                <a:cubicBezTo>
                  <a:pt x="89280" y="88646"/>
                  <a:pt x="90296" y="78994"/>
                  <a:pt x="90296" y="66675"/>
                </a:cubicBezTo>
                <a:cubicBezTo>
                  <a:pt x="90296" y="55245"/>
                  <a:pt x="89153" y="45592"/>
                  <a:pt x="87121" y="37846"/>
                </a:cubicBezTo>
                <a:cubicBezTo>
                  <a:pt x="85089" y="30098"/>
                  <a:pt x="82169" y="23876"/>
                  <a:pt x="78485" y="19304"/>
                </a:cubicBezTo>
                <a:cubicBezTo>
                  <a:pt x="74802" y="14604"/>
                  <a:pt x="70358" y="11176"/>
                  <a:pt x="65150" y="9270"/>
                </a:cubicBezTo>
                <a:cubicBezTo>
                  <a:pt x="59943" y="7238"/>
                  <a:pt x="54228" y="6350"/>
                  <a:pt x="48259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" name="Freeform 3"/>
          <p:cNvSpPr/>
          <p:nvPr/>
        </p:nvSpPr>
        <p:spPr>
          <a:xfrm>
            <a:off x="5299329" y="2053716"/>
            <a:ext cx="75310" cy="207391"/>
          </a:xfrm>
          <a:custGeom>
            <a:avLst/>
            <a:gdLst>
              <a:gd name="connsiteX0" fmla="*/ 6350 w 75310"/>
              <a:gd name="connsiteY0" fmla="*/ 6350 h 207391"/>
              <a:gd name="connsiteX1" fmla="*/ 68960 w 75310"/>
              <a:gd name="connsiteY1" fmla="*/ 6350 h 207391"/>
              <a:gd name="connsiteX2" fmla="*/ 68960 w 75310"/>
              <a:gd name="connsiteY2" fmla="*/ 201041 h 207391"/>
              <a:gd name="connsiteX3" fmla="*/ 6350 w 75310"/>
              <a:gd name="connsiteY3" fmla="*/ 201041 h 207391"/>
              <a:gd name="connsiteX4" fmla="*/ 6350 w 75310"/>
              <a:gd name="connsiteY4" fmla="*/ 6350 h 207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310" h="207391">
                <a:moveTo>
                  <a:pt x="6350" y="6350"/>
                </a:moveTo>
                <a:lnTo>
                  <a:pt x="68960" y="6350"/>
                </a:lnTo>
                <a:lnTo>
                  <a:pt x="68960" y="201041"/>
                </a:lnTo>
                <a:lnTo>
                  <a:pt x="6350" y="20104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" name="Freeform 3"/>
          <p:cNvSpPr/>
          <p:nvPr/>
        </p:nvSpPr>
        <p:spPr>
          <a:xfrm>
            <a:off x="7413117" y="2048256"/>
            <a:ext cx="208279" cy="212852"/>
          </a:xfrm>
          <a:custGeom>
            <a:avLst/>
            <a:gdLst>
              <a:gd name="connsiteX0" fmla="*/ 135000 w 208279"/>
              <a:gd name="connsiteY0" fmla="*/ 6350 h 212852"/>
              <a:gd name="connsiteX1" fmla="*/ 184277 w 208279"/>
              <a:gd name="connsiteY1" fmla="*/ 24764 h 212852"/>
              <a:gd name="connsiteX2" fmla="*/ 201929 w 208279"/>
              <a:gd name="connsiteY2" fmla="*/ 79755 h 212852"/>
              <a:gd name="connsiteX3" fmla="*/ 201929 w 208279"/>
              <a:gd name="connsiteY3" fmla="*/ 206502 h 212852"/>
              <a:gd name="connsiteX4" fmla="*/ 139445 w 208279"/>
              <a:gd name="connsiteY4" fmla="*/ 206502 h 212852"/>
              <a:gd name="connsiteX5" fmla="*/ 139445 w 208279"/>
              <a:gd name="connsiteY5" fmla="*/ 109854 h 212852"/>
              <a:gd name="connsiteX6" fmla="*/ 138176 w 208279"/>
              <a:gd name="connsiteY6" fmla="*/ 86360 h 212852"/>
              <a:gd name="connsiteX7" fmla="*/ 133984 w 208279"/>
              <a:gd name="connsiteY7" fmla="*/ 69214 h 212852"/>
              <a:gd name="connsiteX8" fmla="*/ 123825 w 208279"/>
              <a:gd name="connsiteY8" fmla="*/ 59816 h 212852"/>
              <a:gd name="connsiteX9" fmla="*/ 105282 w 208279"/>
              <a:gd name="connsiteY9" fmla="*/ 56895 h 212852"/>
              <a:gd name="connsiteX10" fmla="*/ 88010 w 208279"/>
              <a:gd name="connsiteY10" fmla="*/ 59690 h 212852"/>
              <a:gd name="connsiteX11" fmla="*/ 68960 w 208279"/>
              <a:gd name="connsiteY11" fmla="*/ 68453 h 212852"/>
              <a:gd name="connsiteX12" fmla="*/ 68960 w 208279"/>
              <a:gd name="connsiteY12" fmla="*/ 206502 h 212852"/>
              <a:gd name="connsiteX13" fmla="*/ 6350 w 208279"/>
              <a:gd name="connsiteY13" fmla="*/ 206502 h 212852"/>
              <a:gd name="connsiteX14" fmla="*/ 6350 w 208279"/>
              <a:gd name="connsiteY14" fmla="*/ 11810 h 212852"/>
              <a:gd name="connsiteX15" fmla="*/ 68960 w 208279"/>
              <a:gd name="connsiteY15" fmla="*/ 11810 h 212852"/>
              <a:gd name="connsiteX16" fmla="*/ 68960 w 208279"/>
              <a:gd name="connsiteY16" fmla="*/ 33273 h 212852"/>
              <a:gd name="connsiteX17" fmla="*/ 100964 w 208279"/>
              <a:gd name="connsiteY17" fmla="*/ 13334 h 212852"/>
              <a:gd name="connsiteX18" fmla="*/ 135000 w 208279"/>
              <a:gd name="connsiteY18" fmla="*/ 6350 h 212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8279" h="212852">
                <a:moveTo>
                  <a:pt x="135000" y="6350"/>
                </a:moveTo>
                <a:cubicBezTo>
                  <a:pt x="155956" y="6350"/>
                  <a:pt x="172466" y="12572"/>
                  <a:pt x="184277" y="24764"/>
                </a:cubicBezTo>
                <a:cubicBezTo>
                  <a:pt x="196087" y="37084"/>
                  <a:pt x="201929" y="55372"/>
                  <a:pt x="201929" y="79755"/>
                </a:cubicBezTo>
                <a:lnTo>
                  <a:pt x="201929" y="206502"/>
                </a:lnTo>
                <a:lnTo>
                  <a:pt x="139445" y="206502"/>
                </a:lnTo>
                <a:lnTo>
                  <a:pt x="139445" y="109854"/>
                </a:lnTo>
                <a:cubicBezTo>
                  <a:pt x="139445" y="102108"/>
                  <a:pt x="138937" y="94234"/>
                  <a:pt x="138176" y="86360"/>
                </a:cubicBezTo>
                <a:cubicBezTo>
                  <a:pt x="137414" y="78613"/>
                  <a:pt x="136017" y="72898"/>
                  <a:pt x="133984" y="69214"/>
                </a:cubicBezTo>
                <a:cubicBezTo>
                  <a:pt x="131698" y="64896"/>
                  <a:pt x="128269" y="61722"/>
                  <a:pt x="123825" y="59816"/>
                </a:cubicBezTo>
                <a:cubicBezTo>
                  <a:pt x="119379" y="57784"/>
                  <a:pt x="113156" y="56895"/>
                  <a:pt x="105282" y="56895"/>
                </a:cubicBezTo>
                <a:cubicBezTo>
                  <a:pt x="99567" y="56895"/>
                  <a:pt x="93852" y="57784"/>
                  <a:pt x="88010" y="59690"/>
                </a:cubicBezTo>
                <a:cubicBezTo>
                  <a:pt x="82168" y="61468"/>
                  <a:pt x="75818" y="64389"/>
                  <a:pt x="68960" y="68453"/>
                </a:cubicBezTo>
                <a:lnTo>
                  <a:pt x="68960" y="206502"/>
                </a:lnTo>
                <a:lnTo>
                  <a:pt x="6350" y="206502"/>
                </a:lnTo>
                <a:lnTo>
                  <a:pt x="6350" y="11810"/>
                </a:lnTo>
                <a:lnTo>
                  <a:pt x="68960" y="11810"/>
                </a:lnTo>
                <a:lnTo>
                  <a:pt x="68960" y="33273"/>
                </a:lnTo>
                <a:cubicBezTo>
                  <a:pt x="80136" y="24638"/>
                  <a:pt x="90677" y="17907"/>
                  <a:pt x="100964" y="13334"/>
                </a:cubicBezTo>
                <a:cubicBezTo>
                  <a:pt x="111125" y="8763"/>
                  <a:pt x="122554" y="6350"/>
                  <a:pt x="13500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5" name="Freeform 3"/>
          <p:cNvSpPr/>
          <p:nvPr/>
        </p:nvSpPr>
        <p:spPr>
          <a:xfrm>
            <a:off x="6760844" y="2048256"/>
            <a:ext cx="208280" cy="212852"/>
          </a:xfrm>
          <a:custGeom>
            <a:avLst/>
            <a:gdLst>
              <a:gd name="connsiteX0" fmla="*/ 135001 w 208280"/>
              <a:gd name="connsiteY0" fmla="*/ 6350 h 212852"/>
              <a:gd name="connsiteX1" fmla="*/ 184277 w 208280"/>
              <a:gd name="connsiteY1" fmla="*/ 24764 h 212852"/>
              <a:gd name="connsiteX2" fmla="*/ 201930 w 208280"/>
              <a:gd name="connsiteY2" fmla="*/ 79755 h 212852"/>
              <a:gd name="connsiteX3" fmla="*/ 201930 w 208280"/>
              <a:gd name="connsiteY3" fmla="*/ 206502 h 212852"/>
              <a:gd name="connsiteX4" fmla="*/ 139446 w 208280"/>
              <a:gd name="connsiteY4" fmla="*/ 206502 h 212852"/>
              <a:gd name="connsiteX5" fmla="*/ 139446 w 208280"/>
              <a:gd name="connsiteY5" fmla="*/ 109854 h 212852"/>
              <a:gd name="connsiteX6" fmla="*/ 138176 w 208280"/>
              <a:gd name="connsiteY6" fmla="*/ 86360 h 212852"/>
              <a:gd name="connsiteX7" fmla="*/ 133985 w 208280"/>
              <a:gd name="connsiteY7" fmla="*/ 69214 h 212852"/>
              <a:gd name="connsiteX8" fmla="*/ 123825 w 208280"/>
              <a:gd name="connsiteY8" fmla="*/ 59816 h 212852"/>
              <a:gd name="connsiteX9" fmla="*/ 105282 w 208280"/>
              <a:gd name="connsiteY9" fmla="*/ 56895 h 212852"/>
              <a:gd name="connsiteX10" fmla="*/ 88011 w 208280"/>
              <a:gd name="connsiteY10" fmla="*/ 59690 h 212852"/>
              <a:gd name="connsiteX11" fmla="*/ 68961 w 208280"/>
              <a:gd name="connsiteY11" fmla="*/ 68453 h 212852"/>
              <a:gd name="connsiteX12" fmla="*/ 68961 w 208280"/>
              <a:gd name="connsiteY12" fmla="*/ 206502 h 212852"/>
              <a:gd name="connsiteX13" fmla="*/ 6350 w 208280"/>
              <a:gd name="connsiteY13" fmla="*/ 206502 h 212852"/>
              <a:gd name="connsiteX14" fmla="*/ 6350 w 208280"/>
              <a:gd name="connsiteY14" fmla="*/ 11810 h 212852"/>
              <a:gd name="connsiteX15" fmla="*/ 68961 w 208280"/>
              <a:gd name="connsiteY15" fmla="*/ 11810 h 212852"/>
              <a:gd name="connsiteX16" fmla="*/ 68961 w 208280"/>
              <a:gd name="connsiteY16" fmla="*/ 33273 h 212852"/>
              <a:gd name="connsiteX17" fmla="*/ 100965 w 208280"/>
              <a:gd name="connsiteY17" fmla="*/ 13334 h 212852"/>
              <a:gd name="connsiteX18" fmla="*/ 135001 w 208280"/>
              <a:gd name="connsiteY18" fmla="*/ 6350 h 212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8280" h="212852">
                <a:moveTo>
                  <a:pt x="135001" y="6350"/>
                </a:moveTo>
                <a:cubicBezTo>
                  <a:pt x="155956" y="6350"/>
                  <a:pt x="172467" y="12572"/>
                  <a:pt x="184277" y="24764"/>
                </a:cubicBezTo>
                <a:cubicBezTo>
                  <a:pt x="196088" y="37084"/>
                  <a:pt x="201930" y="55372"/>
                  <a:pt x="201930" y="79755"/>
                </a:cubicBezTo>
                <a:lnTo>
                  <a:pt x="201930" y="206502"/>
                </a:lnTo>
                <a:lnTo>
                  <a:pt x="139446" y="206502"/>
                </a:lnTo>
                <a:lnTo>
                  <a:pt x="139446" y="109854"/>
                </a:lnTo>
                <a:cubicBezTo>
                  <a:pt x="139446" y="102108"/>
                  <a:pt x="138938" y="94234"/>
                  <a:pt x="138176" y="86360"/>
                </a:cubicBezTo>
                <a:cubicBezTo>
                  <a:pt x="137414" y="78613"/>
                  <a:pt x="136017" y="72898"/>
                  <a:pt x="133985" y="69214"/>
                </a:cubicBezTo>
                <a:cubicBezTo>
                  <a:pt x="131699" y="64896"/>
                  <a:pt x="128270" y="61722"/>
                  <a:pt x="123825" y="59816"/>
                </a:cubicBezTo>
                <a:cubicBezTo>
                  <a:pt x="119380" y="57784"/>
                  <a:pt x="113157" y="56895"/>
                  <a:pt x="105282" y="56895"/>
                </a:cubicBezTo>
                <a:cubicBezTo>
                  <a:pt x="99568" y="56895"/>
                  <a:pt x="93853" y="57784"/>
                  <a:pt x="88011" y="59690"/>
                </a:cubicBezTo>
                <a:cubicBezTo>
                  <a:pt x="82169" y="61468"/>
                  <a:pt x="75819" y="64389"/>
                  <a:pt x="68961" y="68453"/>
                </a:cubicBezTo>
                <a:lnTo>
                  <a:pt x="68961" y="206502"/>
                </a:lnTo>
                <a:lnTo>
                  <a:pt x="6350" y="206502"/>
                </a:lnTo>
                <a:lnTo>
                  <a:pt x="6350" y="11810"/>
                </a:lnTo>
                <a:lnTo>
                  <a:pt x="68961" y="11810"/>
                </a:lnTo>
                <a:lnTo>
                  <a:pt x="68961" y="33273"/>
                </a:lnTo>
                <a:cubicBezTo>
                  <a:pt x="80136" y="24638"/>
                  <a:pt x="90678" y="17907"/>
                  <a:pt x="100965" y="13334"/>
                </a:cubicBezTo>
                <a:cubicBezTo>
                  <a:pt x="111125" y="8763"/>
                  <a:pt x="122555" y="6350"/>
                  <a:pt x="13500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7" name="Freeform 3"/>
          <p:cNvSpPr/>
          <p:nvPr/>
        </p:nvSpPr>
        <p:spPr>
          <a:xfrm>
            <a:off x="4838319" y="2048256"/>
            <a:ext cx="194944" cy="218185"/>
          </a:xfrm>
          <a:custGeom>
            <a:avLst/>
            <a:gdLst>
              <a:gd name="connsiteX0" fmla="*/ 106552 w 194944"/>
              <a:gd name="connsiteY0" fmla="*/ 6350 h 218185"/>
              <a:gd name="connsiteX1" fmla="*/ 148463 w 194944"/>
              <a:gd name="connsiteY1" fmla="*/ 10795 h 218185"/>
              <a:gd name="connsiteX2" fmla="*/ 179704 w 194944"/>
              <a:gd name="connsiteY2" fmla="*/ 20320 h 218185"/>
              <a:gd name="connsiteX3" fmla="*/ 179704 w 194944"/>
              <a:gd name="connsiteY3" fmla="*/ 69469 h 218185"/>
              <a:gd name="connsiteX4" fmla="*/ 174371 w 194944"/>
              <a:gd name="connsiteY4" fmla="*/ 69469 h 218185"/>
              <a:gd name="connsiteX5" fmla="*/ 142748 w 194944"/>
              <a:gd name="connsiteY5" fmla="*/ 53975 h 218185"/>
              <a:gd name="connsiteX6" fmla="*/ 106806 w 194944"/>
              <a:gd name="connsiteY6" fmla="*/ 48005 h 218185"/>
              <a:gd name="connsiteX7" fmla="*/ 81406 w 194944"/>
              <a:gd name="connsiteY7" fmla="*/ 52196 h 218185"/>
              <a:gd name="connsiteX8" fmla="*/ 70992 w 194944"/>
              <a:gd name="connsiteY8" fmla="*/ 64008 h 218185"/>
              <a:gd name="connsiteX9" fmla="*/ 75691 w 194944"/>
              <a:gd name="connsiteY9" fmla="*/ 74549 h 218185"/>
              <a:gd name="connsiteX10" fmla="*/ 97790 w 194944"/>
              <a:gd name="connsiteY10" fmla="*/ 81788 h 218185"/>
              <a:gd name="connsiteX11" fmla="*/ 118236 w 194944"/>
              <a:gd name="connsiteY11" fmla="*/ 85598 h 218185"/>
              <a:gd name="connsiteX12" fmla="*/ 140334 w 194944"/>
              <a:gd name="connsiteY12" fmla="*/ 90170 h 218185"/>
              <a:gd name="connsiteX13" fmla="*/ 176783 w 194944"/>
              <a:gd name="connsiteY13" fmla="*/ 110363 h 218185"/>
              <a:gd name="connsiteX14" fmla="*/ 188594 w 194944"/>
              <a:gd name="connsiteY14" fmla="*/ 144780 h 218185"/>
              <a:gd name="connsiteX15" fmla="*/ 161544 w 194944"/>
              <a:gd name="connsiteY15" fmla="*/ 193421 h 218185"/>
              <a:gd name="connsiteX16" fmla="*/ 87502 w 194944"/>
              <a:gd name="connsiteY16" fmla="*/ 211835 h 218185"/>
              <a:gd name="connsiteX17" fmla="*/ 40385 w 194944"/>
              <a:gd name="connsiteY17" fmla="*/ 207010 h 218185"/>
              <a:gd name="connsiteX18" fmla="*/ 6350 w 194944"/>
              <a:gd name="connsiteY18" fmla="*/ 196214 h 218185"/>
              <a:gd name="connsiteX19" fmla="*/ 6350 w 194944"/>
              <a:gd name="connsiteY19" fmla="*/ 144907 h 218185"/>
              <a:gd name="connsiteX20" fmla="*/ 12064 w 194944"/>
              <a:gd name="connsiteY20" fmla="*/ 144907 h 218185"/>
              <a:gd name="connsiteX21" fmla="*/ 22860 w 194944"/>
              <a:gd name="connsiteY21" fmla="*/ 152145 h 218185"/>
              <a:gd name="connsiteX22" fmla="*/ 40385 w 194944"/>
              <a:gd name="connsiteY22" fmla="*/ 160528 h 218185"/>
              <a:gd name="connsiteX23" fmla="*/ 62356 w 194944"/>
              <a:gd name="connsiteY23" fmla="*/ 167385 h 218185"/>
              <a:gd name="connsiteX24" fmla="*/ 88772 w 194944"/>
              <a:gd name="connsiteY24" fmla="*/ 170307 h 218185"/>
              <a:gd name="connsiteX25" fmla="*/ 115951 w 194944"/>
              <a:gd name="connsiteY25" fmla="*/ 166115 h 218185"/>
              <a:gd name="connsiteX26" fmla="*/ 124840 w 194944"/>
              <a:gd name="connsiteY26" fmla="*/ 154178 h 218185"/>
              <a:gd name="connsiteX27" fmla="*/ 119633 w 194944"/>
              <a:gd name="connsiteY27" fmla="*/ 143764 h 218185"/>
              <a:gd name="connsiteX28" fmla="*/ 99821 w 194944"/>
              <a:gd name="connsiteY28" fmla="*/ 137668 h 218185"/>
              <a:gd name="connsiteX29" fmla="*/ 81025 w 194944"/>
              <a:gd name="connsiteY29" fmla="*/ 134239 h 218185"/>
              <a:gd name="connsiteX30" fmla="*/ 59435 w 194944"/>
              <a:gd name="connsiteY30" fmla="*/ 129794 h 218185"/>
              <a:gd name="connsiteX31" fmla="*/ 20065 w 194944"/>
              <a:gd name="connsiteY31" fmla="*/ 108203 h 218185"/>
              <a:gd name="connsiteX32" fmla="*/ 7239 w 194944"/>
              <a:gd name="connsiteY32" fmla="*/ 71754 h 218185"/>
              <a:gd name="connsiteX33" fmla="*/ 33782 w 194944"/>
              <a:gd name="connsiteY33" fmla="*/ 25019 h 218185"/>
              <a:gd name="connsiteX34" fmla="*/ 106552 w 194944"/>
              <a:gd name="connsiteY34" fmla="*/ 6350 h 218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94944" h="218185">
                <a:moveTo>
                  <a:pt x="106552" y="6350"/>
                </a:moveTo>
                <a:cubicBezTo>
                  <a:pt x="121158" y="6350"/>
                  <a:pt x="135128" y="7873"/>
                  <a:pt x="148463" y="10795"/>
                </a:cubicBezTo>
                <a:cubicBezTo>
                  <a:pt x="161798" y="13715"/>
                  <a:pt x="172211" y="16891"/>
                  <a:pt x="179704" y="20320"/>
                </a:cubicBezTo>
                <a:lnTo>
                  <a:pt x="179704" y="69469"/>
                </a:lnTo>
                <a:lnTo>
                  <a:pt x="174371" y="69469"/>
                </a:lnTo>
                <a:cubicBezTo>
                  <a:pt x="165100" y="63119"/>
                  <a:pt x="154559" y="58039"/>
                  <a:pt x="142748" y="53975"/>
                </a:cubicBezTo>
                <a:cubicBezTo>
                  <a:pt x="130936" y="50038"/>
                  <a:pt x="118871" y="48005"/>
                  <a:pt x="106806" y="48005"/>
                </a:cubicBezTo>
                <a:cubicBezTo>
                  <a:pt x="96646" y="48005"/>
                  <a:pt x="88264" y="49403"/>
                  <a:pt x="81406" y="52196"/>
                </a:cubicBezTo>
                <a:cubicBezTo>
                  <a:pt x="74421" y="54991"/>
                  <a:pt x="70992" y="58928"/>
                  <a:pt x="70992" y="64008"/>
                </a:cubicBezTo>
                <a:cubicBezTo>
                  <a:pt x="70992" y="68580"/>
                  <a:pt x="72644" y="72135"/>
                  <a:pt x="75691" y="74549"/>
                </a:cubicBezTo>
                <a:cubicBezTo>
                  <a:pt x="78866" y="76961"/>
                  <a:pt x="86233" y="79375"/>
                  <a:pt x="97790" y="81788"/>
                </a:cubicBezTo>
                <a:cubicBezTo>
                  <a:pt x="104140" y="83058"/>
                  <a:pt x="110998" y="84328"/>
                  <a:pt x="118236" y="85598"/>
                </a:cubicBezTo>
                <a:cubicBezTo>
                  <a:pt x="125602" y="86741"/>
                  <a:pt x="132969" y="88264"/>
                  <a:pt x="140334" y="90170"/>
                </a:cubicBezTo>
                <a:cubicBezTo>
                  <a:pt x="156844" y="94360"/>
                  <a:pt x="168910" y="101219"/>
                  <a:pt x="176783" y="110363"/>
                </a:cubicBezTo>
                <a:cubicBezTo>
                  <a:pt x="184658" y="119507"/>
                  <a:pt x="188594" y="131064"/>
                  <a:pt x="188594" y="144780"/>
                </a:cubicBezTo>
                <a:cubicBezTo>
                  <a:pt x="188594" y="164845"/>
                  <a:pt x="179578" y="181102"/>
                  <a:pt x="161544" y="193421"/>
                </a:cubicBezTo>
                <a:cubicBezTo>
                  <a:pt x="143510" y="205740"/>
                  <a:pt x="118871" y="211835"/>
                  <a:pt x="87502" y="211835"/>
                </a:cubicBezTo>
                <a:cubicBezTo>
                  <a:pt x="70103" y="211835"/>
                  <a:pt x="54483" y="210184"/>
                  <a:pt x="40385" y="207010"/>
                </a:cubicBezTo>
                <a:cubicBezTo>
                  <a:pt x="26289" y="203834"/>
                  <a:pt x="14859" y="200152"/>
                  <a:pt x="6350" y="196214"/>
                </a:cubicBezTo>
                <a:lnTo>
                  <a:pt x="6350" y="144907"/>
                </a:lnTo>
                <a:lnTo>
                  <a:pt x="12064" y="144907"/>
                </a:lnTo>
                <a:cubicBezTo>
                  <a:pt x="15240" y="147192"/>
                  <a:pt x="18795" y="149479"/>
                  <a:pt x="22860" y="152145"/>
                </a:cubicBezTo>
                <a:cubicBezTo>
                  <a:pt x="27051" y="154685"/>
                  <a:pt x="32892" y="157480"/>
                  <a:pt x="40385" y="160528"/>
                </a:cubicBezTo>
                <a:cubicBezTo>
                  <a:pt x="46863" y="163195"/>
                  <a:pt x="54102" y="165480"/>
                  <a:pt x="62356" y="167385"/>
                </a:cubicBezTo>
                <a:cubicBezTo>
                  <a:pt x="70611" y="169291"/>
                  <a:pt x="79375" y="170307"/>
                  <a:pt x="88772" y="170307"/>
                </a:cubicBezTo>
                <a:cubicBezTo>
                  <a:pt x="100964" y="170307"/>
                  <a:pt x="109982" y="168910"/>
                  <a:pt x="115951" y="166115"/>
                </a:cubicBezTo>
                <a:cubicBezTo>
                  <a:pt x="121792" y="163449"/>
                  <a:pt x="124840" y="159384"/>
                  <a:pt x="124840" y="154178"/>
                </a:cubicBezTo>
                <a:cubicBezTo>
                  <a:pt x="124840" y="149352"/>
                  <a:pt x="123063" y="145922"/>
                  <a:pt x="119633" y="143764"/>
                </a:cubicBezTo>
                <a:cubicBezTo>
                  <a:pt x="116078" y="141732"/>
                  <a:pt x="109473" y="139572"/>
                  <a:pt x="99821" y="137668"/>
                </a:cubicBezTo>
                <a:cubicBezTo>
                  <a:pt x="95250" y="136652"/>
                  <a:pt x="88900" y="135509"/>
                  <a:pt x="81025" y="134239"/>
                </a:cubicBezTo>
                <a:cubicBezTo>
                  <a:pt x="73025" y="133095"/>
                  <a:pt x="65913" y="131572"/>
                  <a:pt x="59435" y="129794"/>
                </a:cubicBezTo>
                <a:cubicBezTo>
                  <a:pt x="41783" y="125222"/>
                  <a:pt x="28575" y="117983"/>
                  <a:pt x="20065" y="108203"/>
                </a:cubicBezTo>
                <a:cubicBezTo>
                  <a:pt x="11556" y="98552"/>
                  <a:pt x="7239" y="86360"/>
                  <a:pt x="7239" y="71754"/>
                </a:cubicBezTo>
                <a:cubicBezTo>
                  <a:pt x="7239" y="53085"/>
                  <a:pt x="16129" y="37464"/>
                  <a:pt x="33782" y="25019"/>
                </a:cubicBezTo>
                <a:cubicBezTo>
                  <a:pt x="51561" y="12572"/>
                  <a:pt x="75819" y="6350"/>
                  <a:pt x="10655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8" name="Freeform 3"/>
          <p:cNvSpPr/>
          <p:nvPr/>
        </p:nvSpPr>
        <p:spPr>
          <a:xfrm>
            <a:off x="7651623" y="2048128"/>
            <a:ext cx="207009" cy="218186"/>
          </a:xfrm>
          <a:custGeom>
            <a:avLst/>
            <a:gdLst>
              <a:gd name="connsiteX0" fmla="*/ 100075 w 207009"/>
              <a:gd name="connsiteY0" fmla="*/ 6350 h 218186"/>
              <a:gd name="connsiteX1" fmla="*/ 177038 w 207009"/>
              <a:gd name="connsiteY1" fmla="*/ 22733 h 218186"/>
              <a:gd name="connsiteX2" fmla="*/ 200659 w 207009"/>
              <a:gd name="connsiteY2" fmla="*/ 74168 h 218186"/>
              <a:gd name="connsiteX3" fmla="*/ 200659 w 207009"/>
              <a:gd name="connsiteY3" fmla="*/ 206629 h 218186"/>
              <a:gd name="connsiteX4" fmla="*/ 138810 w 207009"/>
              <a:gd name="connsiteY4" fmla="*/ 206629 h 218186"/>
              <a:gd name="connsiteX5" fmla="*/ 138810 w 207009"/>
              <a:gd name="connsiteY5" fmla="*/ 185928 h 218186"/>
              <a:gd name="connsiteX6" fmla="*/ 126364 w 207009"/>
              <a:gd name="connsiteY6" fmla="*/ 195199 h 218186"/>
              <a:gd name="connsiteX7" fmla="*/ 112267 w 207009"/>
              <a:gd name="connsiteY7" fmla="*/ 203708 h 218186"/>
              <a:gd name="connsiteX8" fmla="*/ 93217 w 207009"/>
              <a:gd name="connsiteY8" fmla="*/ 209803 h 218186"/>
              <a:gd name="connsiteX9" fmla="*/ 71500 w 207009"/>
              <a:gd name="connsiteY9" fmla="*/ 211836 h 218186"/>
              <a:gd name="connsiteX10" fmla="*/ 25018 w 207009"/>
              <a:gd name="connsiteY10" fmla="*/ 194691 h 218186"/>
              <a:gd name="connsiteX11" fmla="*/ 6350 w 207009"/>
              <a:gd name="connsiteY11" fmla="*/ 150749 h 218186"/>
              <a:gd name="connsiteX12" fmla="*/ 15874 w 207009"/>
              <a:gd name="connsiteY12" fmla="*/ 115951 h 218186"/>
              <a:gd name="connsiteX13" fmla="*/ 42925 w 207009"/>
              <a:gd name="connsiteY13" fmla="*/ 94615 h 218186"/>
              <a:gd name="connsiteX14" fmla="*/ 85851 w 207009"/>
              <a:gd name="connsiteY14" fmla="*/ 83566 h 218186"/>
              <a:gd name="connsiteX15" fmla="*/ 139191 w 207009"/>
              <a:gd name="connsiteY15" fmla="*/ 78613 h 218186"/>
              <a:gd name="connsiteX16" fmla="*/ 139191 w 207009"/>
              <a:gd name="connsiteY16" fmla="*/ 77597 h 218186"/>
              <a:gd name="connsiteX17" fmla="*/ 125983 w 207009"/>
              <a:gd name="connsiteY17" fmla="*/ 55372 h 218186"/>
              <a:gd name="connsiteX18" fmla="*/ 87121 w 207009"/>
              <a:gd name="connsiteY18" fmla="*/ 49149 h 218186"/>
              <a:gd name="connsiteX19" fmla="*/ 54228 w 207009"/>
              <a:gd name="connsiteY19" fmla="*/ 54610 h 218186"/>
              <a:gd name="connsiteX20" fmla="*/ 29082 w 207009"/>
              <a:gd name="connsiteY20" fmla="*/ 62991 h 218186"/>
              <a:gd name="connsiteX21" fmla="*/ 23367 w 207009"/>
              <a:gd name="connsiteY21" fmla="*/ 62991 h 218186"/>
              <a:gd name="connsiteX22" fmla="*/ 23367 w 207009"/>
              <a:gd name="connsiteY22" fmla="*/ 16002 h 218186"/>
              <a:gd name="connsiteX23" fmla="*/ 55498 w 207009"/>
              <a:gd name="connsiteY23" fmla="*/ 9906 h 218186"/>
              <a:gd name="connsiteX24" fmla="*/ 100075 w 207009"/>
              <a:gd name="connsiteY24" fmla="*/ 6350 h 218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7009" h="218186">
                <a:moveTo>
                  <a:pt x="100075" y="6350"/>
                </a:moveTo>
                <a:cubicBezTo>
                  <a:pt x="135635" y="6350"/>
                  <a:pt x="161289" y="11811"/>
                  <a:pt x="177038" y="22733"/>
                </a:cubicBezTo>
                <a:cubicBezTo>
                  <a:pt x="192785" y="33655"/>
                  <a:pt x="200659" y="50800"/>
                  <a:pt x="200659" y="74168"/>
                </a:cubicBezTo>
                <a:lnTo>
                  <a:pt x="200659" y="206629"/>
                </a:lnTo>
                <a:lnTo>
                  <a:pt x="138810" y="206629"/>
                </a:lnTo>
                <a:lnTo>
                  <a:pt x="138810" y="185928"/>
                </a:lnTo>
                <a:cubicBezTo>
                  <a:pt x="135380" y="188468"/>
                  <a:pt x="131317" y="191642"/>
                  <a:pt x="126364" y="195199"/>
                </a:cubicBezTo>
                <a:cubicBezTo>
                  <a:pt x="121284" y="198755"/>
                  <a:pt x="116712" y="201549"/>
                  <a:pt x="112267" y="203708"/>
                </a:cubicBezTo>
                <a:cubicBezTo>
                  <a:pt x="106171" y="206502"/>
                  <a:pt x="99821" y="208534"/>
                  <a:pt x="93217" y="209803"/>
                </a:cubicBezTo>
                <a:cubicBezTo>
                  <a:pt x="86613" y="211201"/>
                  <a:pt x="79374" y="211836"/>
                  <a:pt x="71500" y="211836"/>
                </a:cubicBezTo>
                <a:cubicBezTo>
                  <a:pt x="52958" y="211836"/>
                  <a:pt x="37591" y="206121"/>
                  <a:pt x="25018" y="194691"/>
                </a:cubicBezTo>
                <a:cubicBezTo>
                  <a:pt x="12572" y="183261"/>
                  <a:pt x="6350" y="168529"/>
                  <a:pt x="6350" y="150749"/>
                </a:cubicBezTo>
                <a:cubicBezTo>
                  <a:pt x="6350" y="136525"/>
                  <a:pt x="9524" y="124968"/>
                  <a:pt x="15874" y="115951"/>
                </a:cubicBezTo>
                <a:cubicBezTo>
                  <a:pt x="22224" y="106934"/>
                  <a:pt x="31241" y="99822"/>
                  <a:pt x="42925" y="94615"/>
                </a:cubicBezTo>
                <a:cubicBezTo>
                  <a:pt x="54482" y="89408"/>
                  <a:pt x="68833" y="85725"/>
                  <a:pt x="85851" y="83566"/>
                </a:cubicBezTo>
                <a:cubicBezTo>
                  <a:pt x="102996" y="81280"/>
                  <a:pt x="120776" y="79756"/>
                  <a:pt x="139191" y="78613"/>
                </a:cubicBezTo>
                <a:lnTo>
                  <a:pt x="139191" y="77597"/>
                </a:lnTo>
                <a:cubicBezTo>
                  <a:pt x="139191" y="66929"/>
                  <a:pt x="134746" y="59436"/>
                  <a:pt x="125983" y="55372"/>
                </a:cubicBezTo>
                <a:cubicBezTo>
                  <a:pt x="117220" y="51180"/>
                  <a:pt x="104266" y="49149"/>
                  <a:pt x="87121" y="49149"/>
                </a:cubicBezTo>
                <a:cubicBezTo>
                  <a:pt x="76834" y="49149"/>
                  <a:pt x="65912" y="51053"/>
                  <a:pt x="54228" y="54610"/>
                </a:cubicBezTo>
                <a:cubicBezTo>
                  <a:pt x="42543" y="58292"/>
                  <a:pt x="34162" y="61087"/>
                  <a:pt x="29082" y="62991"/>
                </a:cubicBezTo>
                <a:lnTo>
                  <a:pt x="23367" y="62991"/>
                </a:lnTo>
                <a:lnTo>
                  <a:pt x="23367" y="16002"/>
                </a:lnTo>
                <a:cubicBezTo>
                  <a:pt x="29843" y="14351"/>
                  <a:pt x="40639" y="12319"/>
                  <a:pt x="55498" y="9906"/>
                </a:cubicBezTo>
                <a:cubicBezTo>
                  <a:pt x="70357" y="7492"/>
                  <a:pt x="85216" y="6350"/>
                  <a:pt x="10007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2" name="Freeform 3"/>
          <p:cNvSpPr/>
          <p:nvPr/>
        </p:nvSpPr>
        <p:spPr>
          <a:xfrm>
            <a:off x="4018025" y="1893189"/>
            <a:ext cx="167640" cy="80771"/>
          </a:xfrm>
          <a:custGeom>
            <a:avLst/>
            <a:gdLst>
              <a:gd name="connsiteX0" fmla="*/ 6350 w 167640"/>
              <a:gd name="connsiteY0" fmla="*/ 6350 h 80771"/>
              <a:gd name="connsiteX1" fmla="*/ 52197 w 167640"/>
              <a:gd name="connsiteY1" fmla="*/ 6350 h 80771"/>
              <a:gd name="connsiteX2" fmla="*/ 84201 w 167640"/>
              <a:gd name="connsiteY2" fmla="*/ 45592 h 80771"/>
              <a:gd name="connsiteX3" fmla="*/ 116205 w 167640"/>
              <a:gd name="connsiteY3" fmla="*/ 6350 h 80771"/>
              <a:gd name="connsiteX4" fmla="*/ 161290 w 167640"/>
              <a:gd name="connsiteY4" fmla="*/ 6350 h 80771"/>
              <a:gd name="connsiteX5" fmla="*/ 105537 w 167640"/>
              <a:gd name="connsiteY5" fmla="*/ 74421 h 80771"/>
              <a:gd name="connsiteX6" fmla="*/ 62103 w 167640"/>
              <a:gd name="connsiteY6" fmla="*/ 74421 h 80771"/>
              <a:gd name="connsiteX7" fmla="*/ 6350 w 167640"/>
              <a:gd name="connsiteY7" fmla="*/ 6350 h 807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67640" h="80771">
                <a:moveTo>
                  <a:pt x="6350" y="6350"/>
                </a:moveTo>
                <a:lnTo>
                  <a:pt x="52197" y="6350"/>
                </a:lnTo>
                <a:lnTo>
                  <a:pt x="84201" y="45592"/>
                </a:lnTo>
                <a:lnTo>
                  <a:pt x="116205" y="6350"/>
                </a:lnTo>
                <a:lnTo>
                  <a:pt x="161290" y="6350"/>
                </a:lnTo>
                <a:lnTo>
                  <a:pt x="105537" y="74421"/>
                </a:lnTo>
                <a:lnTo>
                  <a:pt x="62103" y="7442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80897" y="1381921"/>
            <a:ext cx="7956986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27000" algn="l"/>
              </a:tabLst>
            </a:pPr>
            <a:r>
              <a:rPr lang="en-US" altLang="zh-CN" sz="1406" b="1" i="1" dirty="0" smtClean="0">
                <a:solidFill>
                  <a:srgbClr val="676A73"/>
                </a:solidFill>
                <a:latin typeface="Corbel" pitchFamily="18" charset="0"/>
                <a:cs typeface="Corbel" pitchFamily="18" charset="0"/>
              </a:rPr>
              <a:t>CILJEVI: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Stjecanje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novinarskog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umijeća,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razvijanje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kritičkog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stava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mišljenja,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poticanje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kreativnost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</a:p>
          <a:p>
            <a:pPr>
              <a:lnSpc>
                <a:spcPts val="15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slobodu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izražavanja.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Razvijanje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sposobnosti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pisanog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usmenog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izražavanja</a:t>
            </a:r>
            <a:r>
              <a:rPr lang="hr-HR" altLang="zh-CN" sz="1404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altLang="zh-CN" sz="1404" dirty="0">
                <a:solidFill>
                  <a:srgbClr val="000000"/>
                </a:solidFill>
                <a:latin typeface="Corbel" pitchFamily="18" charset="0"/>
                <a:cs typeface="Times New Roman" pitchFamily="18" charset="0"/>
              </a:rPr>
              <a:t>R</a:t>
            </a:r>
            <a:r>
              <a:rPr lang="vi-VN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azvijanje </a:t>
            </a:r>
            <a:r>
              <a:rPr lang="vi-VN" altLang="zh-CN" sz="1404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suradničkog duha </a:t>
            </a:r>
            <a:endParaRPr lang="hr-HR" altLang="zh-CN" sz="1404" dirty="0" smtClean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1500"/>
              </a:lnSpc>
              <a:tabLst>
                <a:tab pos="127000" algn="l"/>
              </a:tabLst>
            </a:pPr>
            <a:r>
              <a:rPr lang="vi-VN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među učenicima</a:t>
            </a:r>
            <a:r>
              <a:rPr lang="hr-HR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. P</a:t>
            </a:r>
            <a:r>
              <a:rPr lang="vi-VN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oticanje </a:t>
            </a:r>
            <a:r>
              <a:rPr lang="vi-VN" altLang="zh-CN" sz="1404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 čitanje, pisanje i </a:t>
            </a:r>
            <a:r>
              <a:rPr lang="vi-VN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razmišljanje</a:t>
            </a:r>
            <a:r>
              <a:rPr lang="hr-HR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.</a:t>
            </a:r>
            <a:endParaRPr lang="vi-VN" altLang="zh-CN" sz="1404" dirty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</p:txBody>
      </p:sp>
      <p:sp>
        <p:nvSpPr>
          <p:cNvPr id="1075" name="TextBox 1"/>
          <p:cNvSpPr txBox="1"/>
          <p:nvPr/>
        </p:nvSpPr>
        <p:spPr>
          <a:xfrm>
            <a:off x="481964" y="2147180"/>
            <a:ext cx="7835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27000" algn="l"/>
              </a:tabLst>
            </a:pPr>
            <a:r>
              <a:rPr lang="en-US" altLang="zh-CN" sz="1404" b="1" i="1" dirty="0" smtClean="0">
                <a:solidFill>
                  <a:srgbClr val="676A73"/>
                </a:solidFill>
                <a:latin typeface="Corbel" pitchFamily="18" charset="0"/>
                <a:cs typeface="Corbel" pitchFamily="18" charset="0"/>
              </a:rPr>
              <a:t>NAMJENA: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Namjenjeno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učenicima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od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5.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-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8.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razreda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koji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pokazuju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interes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novinarsko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stvaralaštvo,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žele</a:t>
            </a:r>
          </a:p>
          <a:p>
            <a:pPr>
              <a:lnSpc>
                <a:spcPts val="15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razvijati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svoj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talent,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sudjelovati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nastajanju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školskog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lista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Fontana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međusobno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družiti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širiti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svoje</a:t>
            </a:r>
          </a:p>
          <a:p>
            <a:pPr>
              <a:lnSpc>
                <a:spcPts val="15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interese.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Školski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list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namijenjen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učenicima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od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1.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-8.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razreda.</a:t>
            </a:r>
          </a:p>
        </p:txBody>
      </p:sp>
      <p:sp>
        <p:nvSpPr>
          <p:cNvPr id="1076" name="TextBox 1"/>
          <p:cNvSpPr txBox="1"/>
          <p:nvPr/>
        </p:nvSpPr>
        <p:spPr>
          <a:xfrm>
            <a:off x="565848" y="3124200"/>
            <a:ext cx="6692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b="1" i="1" dirty="0" smtClean="0">
                <a:solidFill>
                  <a:srgbClr val="676A73"/>
                </a:solidFill>
                <a:latin typeface="Corbel" pitchFamily="18" charset="0"/>
                <a:cs typeface="Corbel" pitchFamily="18" charset="0"/>
              </a:rPr>
              <a:t>NOSITELJI: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Učiteljica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Hrvatskog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jezika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Dina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Milat,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učiteljica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Tehničke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kulture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Jasenka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Čirjak</a:t>
            </a:r>
          </a:p>
        </p:txBody>
      </p:sp>
      <p:sp>
        <p:nvSpPr>
          <p:cNvPr id="1077" name="TextBox 1"/>
          <p:cNvSpPr txBox="1"/>
          <p:nvPr/>
        </p:nvSpPr>
        <p:spPr>
          <a:xfrm>
            <a:off x="508063" y="3581400"/>
            <a:ext cx="8152638" cy="94384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6" b="1" i="1" dirty="0" smtClean="0">
                <a:solidFill>
                  <a:srgbClr val="676A73"/>
                </a:solidFill>
                <a:latin typeface="Corbel" pitchFamily="18" charset="0"/>
                <a:cs typeface="Corbel" pitchFamily="18" charset="0"/>
              </a:rPr>
              <a:t>NAČIN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i="1" dirty="0" smtClean="0">
                <a:solidFill>
                  <a:srgbClr val="676A73"/>
                </a:solidFill>
                <a:latin typeface="Corbel" pitchFamily="18" charset="0"/>
                <a:cs typeface="Corbel" pitchFamily="18" charset="0"/>
              </a:rPr>
              <a:t>REALIZACIJE: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-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donošenje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plana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i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programa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rada</a:t>
            </a:r>
            <a:r>
              <a:rPr lang="hr-HR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; </a:t>
            </a:r>
            <a:r>
              <a:rPr lang="en-US" altLang="zh-CN" sz="1406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podjela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zaduženja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obzirom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tematiku</a:t>
            </a:r>
            <a:r>
              <a:rPr lang="hr-HR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, 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rad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realizaciji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zadanih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novinarskih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tema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(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posjeti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,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istraživanja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,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intervjui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…)</a:t>
            </a:r>
            <a:r>
              <a:rPr lang="hr-HR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; </a:t>
            </a:r>
            <a:r>
              <a:rPr lang="en-US" altLang="zh-CN" sz="1406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pisanje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oblikovanje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novinarskih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tekstova</a:t>
            </a:r>
            <a:r>
              <a:rPr lang="hr-HR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; </a:t>
            </a:r>
            <a:r>
              <a:rPr lang="en-US" altLang="zh-CN" sz="1406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praćenje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raznih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aktivnosti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u </a:t>
            </a:r>
            <a:r>
              <a:rPr lang="en-US" altLang="zh-CN" sz="1406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školi</a:t>
            </a:r>
            <a:r>
              <a:rPr lang="hr-HR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; 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rad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realizaciji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školskog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lista</a:t>
            </a:r>
            <a:r>
              <a:rPr lang="hr-HR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; </a:t>
            </a:r>
            <a:r>
              <a:rPr lang="en-US" altLang="zh-CN" sz="1406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grafičko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oblikovanje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školskog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lista</a:t>
            </a:r>
            <a:r>
              <a:rPr lang="hr-HR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; s</a:t>
            </a:r>
            <a:r>
              <a:rPr lang="en-US" altLang="zh-CN" sz="1406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udjelovanje</a:t>
            </a:r>
            <a:r>
              <a:rPr lang="en-US" altLang="zh-CN" sz="1406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smotri</a:t>
            </a:r>
            <a:r>
              <a:rPr lang="en-US" altLang="zh-CN" sz="1406" dirty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 </a:t>
            </a:r>
            <a:r>
              <a:rPr lang="en-US" altLang="zh-CN" sz="1406" dirty="0" err="1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Lidrano</a:t>
            </a:r>
            <a:endParaRPr lang="en-US" altLang="zh-CN" sz="1406" dirty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1400"/>
              </a:lnSpc>
              <a:tabLst/>
            </a:pPr>
            <a:endParaRPr lang="en-US" altLang="zh-CN" sz="1406" dirty="0" smtClean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</p:txBody>
      </p:sp>
      <p:sp>
        <p:nvSpPr>
          <p:cNvPr id="1078" name="TextBox 1"/>
          <p:cNvSpPr txBox="1"/>
          <p:nvPr/>
        </p:nvSpPr>
        <p:spPr>
          <a:xfrm>
            <a:off x="523479" y="4523809"/>
            <a:ext cx="8239521" cy="18475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b="1" i="1" dirty="0" smtClean="0">
                <a:solidFill>
                  <a:srgbClr val="676A73"/>
                </a:solidFill>
                <a:latin typeface="Corbel" pitchFamily="18" charset="0"/>
                <a:cs typeface="Corbel" pitchFamily="18" charset="0"/>
              </a:rPr>
              <a:t>VREMENIK: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Tijekom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školske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godin</a:t>
            </a:r>
            <a:r>
              <a:rPr lang="hr-HR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e 2018./2019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.</a:t>
            </a:r>
            <a:endParaRPr lang="hr-HR" altLang="zh-CN" sz="1404" dirty="0" smtClean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ts val="1400"/>
              </a:lnSpc>
              <a:tabLst/>
            </a:pPr>
            <a:endParaRPr lang="hr-HR" altLang="zh-CN" sz="1404" dirty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altLang="zh-CN" sz="1404" b="1" i="1" dirty="0" smtClean="0">
                <a:solidFill>
                  <a:srgbClr val="676A73"/>
                </a:solidFill>
                <a:latin typeface="Corbel" pitchFamily="18" charset="0"/>
                <a:cs typeface="Corbel" pitchFamily="18" charset="0"/>
              </a:rPr>
              <a:t>TROŠKOVNIK: </a:t>
            </a:r>
            <a:r>
              <a:rPr lang="hr-HR" altLang="zh-CN" sz="1400" dirty="0" smtClean="0">
                <a:latin typeface="Calibri"/>
                <a:cs typeface="Times New Roman"/>
              </a:rPr>
              <a:t> - </a:t>
            </a:r>
            <a:r>
              <a:rPr lang="hr-HR" sz="1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hr-HR" sz="1400" dirty="0">
                <a:latin typeface="Times New Roman"/>
                <a:ea typeface="Times New Roman"/>
                <a:cs typeface="Times New Roman"/>
              </a:rPr>
              <a:t>tiskanje školskog lista, odlasci na natjecanja i smotre, troškovi rada na terenu (prijevoz), nepredviđeni troškovi prilikom grafičke izrade,  cca. 15.000,00 </a:t>
            </a:r>
            <a:r>
              <a:rPr lang="hr-HR" sz="1400" dirty="0" smtClean="0">
                <a:latin typeface="Times New Roman"/>
                <a:ea typeface="Times New Roman"/>
                <a:cs typeface="Times New Roman"/>
              </a:rPr>
              <a:t>kn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altLang="zh-CN" sz="1400" b="1" i="1" dirty="0" smtClean="0">
                <a:solidFill>
                  <a:srgbClr val="676A73"/>
                </a:solidFill>
                <a:latin typeface="Corbel" pitchFamily="18" charset="0"/>
                <a:cs typeface="Corbel" pitchFamily="18" charset="0"/>
              </a:rPr>
              <a:t>VREDNOVANJE: </a:t>
            </a:r>
            <a:r>
              <a:rPr lang="hr-HR" sz="1400" dirty="0">
                <a:latin typeface="Calibri"/>
                <a:ea typeface="Calibri"/>
                <a:cs typeface="Times New Roman"/>
              </a:rPr>
              <a:t>-osobno zadovoljstvo učenika i učitelja</a:t>
            </a:r>
            <a:endParaRPr lang="hr-HR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00"/>
              </a:lnSpc>
              <a:tabLst/>
            </a:pPr>
            <a:endParaRPr lang="en-US" altLang="zh-CN" sz="1404" dirty="0" smtClean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108885" y="253492"/>
            <a:ext cx="6512511" cy="1143000"/>
          </a:xfrm>
        </p:spPr>
        <p:txBody>
          <a:bodyPr/>
          <a:lstStyle/>
          <a:p>
            <a:pPr algn="ctr"/>
            <a:r>
              <a:rPr lang="hr-HR" sz="2800" dirty="0"/>
              <a:t>NOVINARSKA SKUPINA- ŠKOLSKI LIST FONTANA </a:t>
            </a:r>
            <a:br>
              <a:rPr lang="hr-HR" sz="2800" dirty="0"/>
            </a:br>
            <a:endParaRPr lang="hr-H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/>
              <a:t>NOVINARSKA </a:t>
            </a:r>
            <a:r>
              <a:rPr lang="hr-HR" sz="3200" b="1" dirty="0" smtClean="0"/>
              <a:t>SKUPINA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18288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sz="1200" b="1" dirty="0"/>
              <a:t>CILJEVI</a:t>
            </a:r>
            <a:r>
              <a:rPr lang="hr-HR" sz="1200" b="1" dirty="0" smtClean="0"/>
              <a:t>:</a:t>
            </a:r>
          </a:p>
          <a:p>
            <a:endParaRPr lang="hr-HR" sz="1200" b="1" dirty="0"/>
          </a:p>
          <a:p>
            <a:endParaRPr lang="hr-HR" sz="1200" b="1" dirty="0" smtClean="0"/>
          </a:p>
          <a:p>
            <a:endParaRPr lang="hr-HR" sz="1200" b="1" dirty="0"/>
          </a:p>
          <a:p>
            <a:endParaRPr lang="hr-HR" sz="1200" b="1" dirty="0" smtClean="0"/>
          </a:p>
          <a:p>
            <a:endParaRPr lang="hr-HR" sz="1200" b="1" dirty="0"/>
          </a:p>
          <a:p>
            <a:r>
              <a:rPr lang="hr-HR" sz="1200" b="1" dirty="0"/>
              <a:t>NAMJENA:</a:t>
            </a:r>
            <a:endParaRPr lang="hr-HR" sz="1200" dirty="0"/>
          </a:p>
          <a:p>
            <a:endParaRPr lang="hr-HR" sz="1200" dirty="0" smtClean="0"/>
          </a:p>
          <a:p>
            <a:endParaRPr lang="hr-HR" sz="1200" dirty="0"/>
          </a:p>
          <a:p>
            <a:endParaRPr lang="hr-HR" sz="12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b="1" dirty="0"/>
              <a:t>NOSITELJ: </a:t>
            </a:r>
            <a:endParaRPr lang="hr-HR" sz="1200" b="1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 </a:t>
            </a:r>
            <a:r>
              <a:rPr lang="hr-H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REALIZACIJE</a:t>
            </a:r>
            <a:r>
              <a:rPr lang="hr-H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VREMENIK: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VREDNOVANJE: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200" b="1" dirty="0" smtClean="0"/>
          </a:p>
          <a:p>
            <a:endParaRPr lang="hr-HR" sz="1200" b="1" dirty="0"/>
          </a:p>
          <a:p>
            <a:endParaRPr lang="hr-HR" sz="1200" b="1" dirty="0" smtClean="0"/>
          </a:p>
          <a:p>
            <a:endParaRPr lang="hr-HR" sz="1200" b="1" dirty="0"/>
          </a:p>
          <a:p>
            <a:endParaRPr lang="hr-HR" sz="1200" dirty="0"/>
          </a:p>
          <a:p>
            <a:pPr marL="0" indent="0">
              <a:buNone/>
            </a:pPr>
            <a:endParaRPr lang="hr-HR" sz="1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1788111" y="1600200"/>
            <a:ext cx="64008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sz="1200" dirty="0"/>
              <a:t>-stjecanje novinarskog umijeća</a:t>
            </a:r>
          </a:p>
          <a:p>
            <a:r>
              <a:rPr lang="hr-HR" sz="1200" dirty="0"/>
              <a:t>-razvijanje kritičkog stava i mišljenja, poticanje na kreativnost i slobodu izražavanja</a:t>
            </a:r>
          </a:p>
          <a:p>
            <a:r>
              <a:rPr lang="hr-HR" sz="1200" dirty="0"/>
              <a:t>-razvijanje sposobnosti pisanog i usmenog izražavanja</a:t>
            </a:r>
          </a:p>
          <a:p>
            <a:r>
              <a:rPr lang="hr-HR" sz="1200" dirty="0"/>
              <a:t>-razvijanje suradničkog duha među učenicima</a:t>
            </a:r>
          </a:p>
          <a:p>
            <a:r>
              <a:rPr lang="hr-HR" sz="1200" dirty="0"/>
              <a:t>-poticanje na čitanje, pisanje i razmišljanje </a:t>
            </a:r>
            <a:endParaRPr lang="hr-HR" sz="1200" dirty="0" smtClean="0"/>
          </a:p>
          <a:p>
            <a:endParaRPr lang="hr-HR" sz="1200" dirty="0"/>
          </a:p>
          <a:p>
            <a:r>
              <a:rPr lang="hr-HR" sz="1200" dirty="0"/>
              <a:t>-</a:t>
            </a:r>
            <a:r>
              <a:rPr lang="hr-HR" sz="1200" b="1" dirty="0"/>
              <a:t>novinarska skupina</a:t>
            </a:r>
            <a:r>
              <a:rPr lang="hr-HR" sz="1200" dirty="0"/>
              <a:t> namijenjena je učenicima 5. - 8. razreda koji pokazuju interes za novinarsko stvaralaštvo,  žele razvijati svoj talent, sudjelovati u nastajanju školskog lista Fontane te se međusobno  družiti i širiti svoje interese </a:t>
            </a:r>
          </a:p>
          <a:p>
            <a:pPr marL="0" indent="0">
              <a:buNone/>
            </a:pPr>
            <a:endParaRPr lang="hr-HR" sz="1200" dirty="0"/>
          </a:p>
          <a:p>
            <a:r>
              <a:rPr lang="hr-HR" sz="1200" dirty="0" smtClean="0"/>
              <a:t>Učiteljice hrvatskog jezika</a:t>
            </a:r>
          </a:p>
          <a:p>
            <a:endParaRPr lang="hr-HR" sz="1200" dirty="0"/>
          </a:p>
          <a:p>
            <a:r>
              <a:rPr lang="hr-HR" sz="1200" dirty="0" smtClean="0"/>
              <a:t>donošenje </a:t>
            </a:r>
            <a:r>
              <a:rPr lang="hr-HR" sz="1200" dirty="0"/>
              <a:t>plana i programa </a:t>
            </a:r>
            <a:r>
              <a:rPr lang="hr-HR" sz="1200" dirty="0" err="1" smtClean="0"/>
              <a:t>rada,podjela</a:t>
            </a:r>
            <a:r>
              <a:rPr lang="hr-HR" sz="1200" dirty="0" smtClean="0"/>
              <a:t> </a:t>
            </a:r>
            <a:r>
              <a:rPr lang="hr-HR" sz="1200" dirty="0"/>
              <a:t>zaduženja obzirom na </a:t>
            </a:r>
            <a:r>
              <a:rPr lang="hr-HR" sz="1200" dirty="0" err="1" smtClean="0"/>
              <a:t>tematiku,rad</a:t>
            </a:r>
            <a:r>
              <a:rPr lang="hr-HR" sz="1200" dirty="0" smtClean="0"/>
              <a:t> </a:t>
            </a:r>
            <a:r>
              <a:rPr lang="hr-HR" sz="1200" dirty="0"/>
              <a:t>na realizaciji zadanih novinarskih tema (posjeti, istraživanja, intervjui</a:t>
            </a:r>
            <a:r>
              <a:rPr lang="hr-HR" sz="1200" dirty="0" smtClean="0"/>
              <a:t>…),pisanje </a:t>
            </a:r>
            <a:r>
              <a:rPr lang="hr-HR" sz="1200" dirty="0"/>
              <a:t>i oblikovanje novinarskih </a:t>
            </a:r>
            <a:r>
              <a:rPr lang="hr-HR" sz="1200" dirty="0" err="1" smtClean="0"/>
              <a:t>tekstova,praćenje</a:t>
            </a:r>
            <a:r>
              <a:rPr lang="hr-HR" sz="1200" dirty="0" smtClean="0"/>
              <a:t> </a:t>
            </a:r>
            <a:r>
              <a:rPr lang="hr-HR" sz="1200" dirty="0"/>
              <a:t>raznih aktivnosti u </a:t>
            </a:r>
            <a:r>
              <a:rPr lang="hr-HR" sz="1200" dirty="0" err="1" smtClean="0"/>
              <a:t>školi,rad</a:t>
            </a:r>
            <a:r>
              <a:rPr lang="hr-HR" sz="1200" dirty="0" smtClean="0"/>
              <a:t> </a:t>
            </a:r>
            <a:r>
              <a:rPr lang="hr-HR" sz="1200" dirty="0"/>
              <a:t>na realizaciji školskog </a:t>
            </a:r>
            <a:r>
              <a:rPr lang="hr-HR" sz="1200" dirty="0" err="1" smtClean="0"/>
              <a:t>lista,grafičko</a:t>
            </a:r>
            <a:r>
              <a:rPr lang="hr-HR" sz="1200" dirty="0" smtClean="0"/>
              <a:t> </a:t>
            </a:r>
            <a:r>
              <a:rPr lang="hr-HR" sz="1200" dirty="0"/>
              <a:t>oblikovanje školskog </a:t>
            </a:r>
            <a:r>
              <a:rPr lang="hr-HR" sz="1200" dirty="0" err="1" smtClean="0"/>
              <a:t>lista,sudjelovanje</a:t>
            </a:r>
            <a:r>
              <a:rPr lang="hr-HR" sz="1200" dirty="0" smtClean="0"/>
              <a:t> </a:t>
            </a:r>
            <a:r>
              <a:rPr lang="hr-HR" sz="1200" dirty="0"/>
              <a:t>na smotri </a:t>
            </a:r>
            <a:r>
              <a:rPr lang="hr-HR" sz="1200" dirty="0" err="1" smtClean="0"/>
              <a:t>Lidrano</a:t>
            </a:r>
            <a:endParaRPr lang="hr-HR" sz="1200" dirty="0" smtClean="0"/>
          </a:p>
          <a:p>
            <a:endParaRPr lang="hr-HR" sz="1200" dirty="0" smtClean="0"/>
          </a:p>
          <a:p>
            <a:r>
              <a:rPr lang="hr-HR" sz="1200" dirty="0" smtClean="0"/>
              <a:t>Tijekom školske godine (35 sati)</a:t>
            </a:r>
          </a:p>
          <a:p>
            <a:endParaRPr lang="hr-HR" sz="1200" dirty="0"/>
          </a:p>
          <a:p>
            <a:endParaRPr lang="hr-HR" sz="1200" dirty="0" smtClean="0"/>
          </a:p>
          <a:p>
            <a:r>
              <a:rPr lang="hr-HR" sz="1200" dirty="0"/>
              <a:t>-osobno zadovoljstvo učenika i učitelja</a:t>
            </a:r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6777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0"/>
    </mc:Choice>
    <mc:Fallback xmlns="">
      <p:transition spd="slow" advTm="306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>
            <a:off x="8041004" y="1421257"/>
            <a:ext cx="91948" cy="77089"/>
          </a:xfrm>
          <a:custGeom>
            <a:avLst/>
            <a:gdLst>
              <a:gd name="connsiteX0" fmla="*/ 80519 w 91948"/>
              <a:gd name="connsiteY0" fmla="*/ 11430 h 77089"/>
              <a:gd name="connsiteX1" fmla="*/ 53086 w 91948"/>
              <a:gd name="connsiteY1" fmla="*/ 14224 h 77089"/>
              <a:gd name="connsiteX2" fmla="*/ 30734 w 91948"/>
              <a:gd name="connsiteY2" fmla="*/ 18541 h 77089"/>
              <a:gd name="connsiteX3" fmla="*/ 16383 w 91948"/>
              <a:gd name="connsiteY3" fmla="*/ 27051 h 77089"/>
              <a:gd name="connsiteX4" fmla="*/ 11430 w 91948"/>
              <a:gd name="connsiteY4" fmla="*/ 41783 h 77089"/>
              <a:gd name="connsiteX5" fmla="*/ 12572 w 91948"/>
              <a:gd name="connsiteY5" fmla="*/ 51689 h 77089"/>
              <a:gd name="connsiteX6" fmla="*/ 17780 w 91948"/>
              <a:gd name="connsiteY6" fmla="*/ 58928 h 77089"/>
              <a:gd name="connsiteX7" fmla="*/ 27305 w 91948"/>
              <a:gd name="connsiteY7" fmla="*/ 64008 h 77089"/>
              <a:gd name="connsiteX8" fmla="*/ 44577 w 91948"/>
              <a:gd name="connsiteY8" fmla="*/ 65659 h 77089"/>
              <a:gd name="connsiteX9" fmla="*/ 63627 w 91948"/>
              <a:gd name="connsiteY9" fmla="*/ 61849 h 77089"/>
              <a:gd name="connsiteX10" fmla="*/ 80519 w 91948"/>
              <a:gd name="connsiteY10" fmla="*/ 51815 h 77089"/>
              <a:gd name="connsiteX11" fmla="*/ 80519 w 91948"/>
              <a:gd name="connsiteY11" fmla="*/ 11430 h 770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1948" h="77089">
                <a:moveTo>
                  <a:pt x="80519" y="11430"/>
                </a:moveTo>
                <a:cubicBezTo>
                  <a:pt x="72009" y="12064"/>
                  <a:pt x="62865" y="13081"/>
                  <a:pt x="53086" y="14224"/>
                </a:cubicBezTo>
                <a:cubicBezTo>
                  <a:pt x="43307" y="15494"/>
                  <a:pt x="35814" y="16890"/>
                  <a:pt x="30734" y="18541"/>
                </a:cubicBezTo>
                <a:cubicBezTo>
                  <a:pt x="24511" y="20447"/>
                  <a:pt x="19685" y="23240"/>
                  <a:pt x="16383" y="27051"/>
                </a:cubicBezTo>
                <a:cubicBezTo>
                  <a:pt x="13081" y="30733"/>
                  <a:pt x="11430" y="35687"/>
                  <a:pt x="11430" y="41783"/>
                </a:cubicBezTo>
                <a:cubicBezTo>
                  <a:pt x="11430" y="45847"/>
                  <a:pt x="11811" y="49149"/>
                  <a:pt x="12572" y="51689"/>
                </a:cubicBezTo>
                <a:cubicBezTo>
                  <a:pt x="13208" y="54229"/>
                  <a:pt x="14986" y="56641"/>
                  <a:pt x="17780" y="58928"/>
                </a:cubicBezTo>
                <a:cubicBezTo>
                  <a:pt x="20320" y="61213"/>
                  <a:pt x="23622" y="62991"/>
                  <a:pt x="27305" y="64008"/>
                </a:cubicBezTo>
                <a:cubicBezTo>
                  <a:pt x="30988" y="65151"/>
                  <a:pt x="36703" y="65659"/>
                  <a:pt x="44577" y="65659"/>
                </a:cubicBezTo>
                <a:cubicBezTo>
                  <a:pt x="50800" y="65659"/>
                  <a:pt x="57150" y="64389"/>
                  <a:pt x="63627" y="61849"/>
                </a:cubicBezTo>
                <a:cubicBezTo>
                  <a:pt x="69977" y="59309"/>
                  <a:pt x="75692" y="56007"/>
                  <a:pt x="80519" y="51815"/>
                </a:cubicBezTo>
                <a:lnTo>
                  <a:pt x="80519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7977631" y="1312290"/>
            <a:ext cx="217169" cy="228346"/>
          </a:xfrm>
          <a:custGeom>
            <a:avLst/>
            <a:gdLst>
              <a:gd name="connsiteX0" fmla="*/ 105156 w 217169"/>
              <a:gd name="connsiteY0" fmla="*/ 11430 h 228346"/>
              <a:gd name="connsiteX1" fmla="*/ 182118 w 217169"/>
              <a:gd name="connsiteY1" fmla="*/ 27813 h 228346"/>
              <a:gd name="connsiteX2" fmla="*/ 205740 w 217169"/>
              <a:gd name="connsiteY2" fmla="*/ 79248 h 228346"/>
              <a:gd name="connsiteX3" fmla="*/ 205740 w 217169"/>
              <a:gd name="connsiteY3" fmla="*/ 211709 h 228346"/>
              <a:gd name="connsiteX4" fmla="*/ 143892 w 217169"/>
              <a:gd name="connsiteY4" fmla="*/ 211709 h 228346"/>
              <a:gd name="connsiteX5" fmla="*/ 143892 w 217169"/>
              <a:gd name="connsiteY5" fmla="*/ 191135 h 228346"/>
              <a:gd name="connsiteX6" fmla="*/ 131318 w 217169"/>
              <a:gd name="connsiteY6" fmla="*/ 200279 h 228346"/>
              <a:gd name="connsiteX7" fmla="*/ 117348 w 217169"/>
              <a:gd name="connsiteY7" fmla="*/ 208788 h 228346"/>
              <a:gd name="connsiteX8" fmla="*/ 98298 w 217169"/>
              <a:gd name="connsiteY8" fmla="*/ 215011 h 228346"/>
              <a:gd name="connsiteX9" fmla="*/ 76581 w 217169"/>
              <a:gd name="connsiteY9" fmla="*/ 216916 h 228346"/>
              <a:gd name="connsiteX10" fmla="*/ 30099 w 217169"/>
              <a:gd name="connsiteY10" fmla="*/ 199771 h 228346"/>
              <a:gd name="connsiteX11" fmla="*/ 11430 w 217169"/>
              <a:gd name="connsiteY11" fmla="*/ 155956 h 228346"/>
              <a:gd name="connsiteX12" fmla="*/ 20955 w 217169"/>
              <a:gd name="connsiteY12" fmla="*/ 121031 h 228346"/>
              <a:gd name="connsiteX13" fmla="*/ 48006 w 217169"/>
              <a:gd name="connsiteY13" fmla="*/ 99695 h 228346"/>
              <a:gd name="connsiteX14" fmla="*/ 90932 w 217169"/>
              <a:gd name="connsiteY14" fmla="*/ 88646 h 228346"/>
              <a:gd name="connsiteX15" fmla="*/ 144272 w 217169"/>
              <a:gd name="connsiteY15" fmla="*/ 83820 h 228346"/>
              <a:gd name="connsiteX16" fmla="*/ 144272 w 217169"/>
              <a:gd name="connsiteY16" fmla="*/ 82804 h 228346"/>
              <a:gd name="connsiteX17" fmla="*/ 131064 w 217169"/>
              <a:gd name="connsiteY17" fmla="*/ 60452 h 228346"/>
              <a:gd name="connsiteX18" fmla="*/ 92202 w 217169"/>
              <a:gd name="connsiteY18" fmla="*/ 54356 h 228346"/>
              <a:gd name="connsiteX19" fmla="*/ 59309 w 217169"/>
              <a:gd name="connsiteY19" fmla="*/ 59817 h 228346"/>
              <a:gd name="connsiteX20" fmla="*/ 34163 w 217169"/>
              <a:gd name="connsiteY20" fmla="*/ 68199 h 228346"/>
              <a:gd name="connsiteX21" fmla="*/ 28448 w 217169"/>
              <a:gd name="connsiteY21" fmla="*/ 68199 h 228346"/>
              <a:gd name="connsiteX22" fmla="*/ 28448 w 217169"/>
              <a:gd name="connsiteY22" fmla="*/ 21209 h 228346"/>
              <a:gd name="connsiteX23" fmla="*/ 60580 w 217169"/>
              <a:gd name="connsiteY23" fmla="*/ 14986 h 228346"/>
              <a:gd name="connsiteX24" fmla="*/ 105156 w 217169"/>
              <a:gd name="connsiteY24" fmla="*/ 11430 h 228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17169" h="228346">
                <a:moveTo>
                  <a:pt x="105156" y="11430"/>
                </a:moveTo>
                <a:cubicBezTo>
                  <a:pt x="140716" y="11430"/>
                  <a:pt x="166370" y="16891"/>
                  <a:pt x="182118" y="27813"/>
                </a:cubicBezTo>
                <a:cubicBezTo>
                  <a:pt x="197866" y="38735"/>
                  <a:pt x="205740" y="55880"/>
                  <a:pt x="205740" y="79248"/>
                </a:cubicBezTo>
                <a:lnTo>
                  <a:pt x="205740" y="211709"/>
                </a:lnTo>
                <a:lnTo>
                  <a:pt x="143892" y="211709"/>
                </a:lnTo>
                <a:lnTo>
                  <a:pt x="143892" y="191135"/>
                </a:lnTo>
                <a:cubicBezTo>
                  <a:pt x="140462" y="193675"/>
                  <a:pt x="136398" y="196723"/>
                  <a:pt x="131318" y="200279"/>
                </a:cubicBezTo>
                <a:cubicBezTo>
                  <a:pt x="126365" y="203835"/>
                  <a:pt x="121666" y="206756"/>
                  <a:pt x="117348" y="208788"/>
                </a:cubicBezTo>
                <a:cubicBezTo>
                  <a:pt x="111252" y="211582"/>
                  <a:pt x="104902" y="213614"/>
                  <a:pt x="98298" y="215011"/>
                </a:cubicBezTo>
                <a:cubicBezTo>
                  <a:pt x="91694" y="216281"/>
                  <a:pt x="84455" y="216916"/>
                  <a:pt x="76581" y="216916"/>
                </a:cubicBezTo>
                <a:cubicBezTo>
                  <a:pt x="58039" y="216916"/>
                  <a:pt x="42545" y="211201"/>
                  <a:pt x="30099" y="199771"/>
                </a:cubicBezTo>
                <a:cubicBezTo>
                  <a:pt x="17653" y="188341"/>
                  <a:pt x="11430" y="173736"/>
                  <a:pt x="11430" y="155956"/>
                </a:cubicBezTo>
                <a:cubicBezTo>
                  <a:pt x="11430" y="141732"/>
                  <a:pt x="14605" y="130048"/>
                  <a:pt x="20955" y="121031"/>
                </a:cubicBezTo>
                <a:cubicBezTo>
                  <a:pt x="27305" y="112014"/>
                  <a:pt x="36322" y="104902"/>
                  <a:pt x="48006" y="99695"/>
                </a:cubicBezTo>
                <a:cubicBezTo>
                  <a:pt x="59563" y="94488"/>
                  <a:pt x="73914" y="90805"/>
                  <a:pt x="90932" y="88646"/>
                </a:cubicBezTo>
                <a:cubicBezTo>
                  <a:pt x="108077" y="86487"/>
                  <a:pt x="125857" y="84836"/>
                  <a:pt x="144272" y="83820"/>
                </a:cubicBezTo>
                <a:lnTo>
                  <a:pt x="144272" y="82804"/>
                </a:lnTo>
                <a:cubicBezTo>
                  <a:pt x="144272" y="72009"/>
                  <a:pt x="139827" y="64516"/>
                  <a:pt x="131064" y="60452"/>
                </a:cubicBezTo>
                <a:cubicBezTo>
                  <a:pt x="122301" y="56388"/>
                  <a:pt x="109347" y="54356"/>
                  <a:pt x="92202" y="54356"/>
                </a:cubicBezTo>
                <a:cubicBezTo>
                  <a:pt x="81915" y="54356"/>
                  <a:pt x="70866" y="56134"/>
                  <a:pt x="59309" y="59817"/>
                </a:cubicBezTo>
                <a:cubicBezTo>
                  <a:pt x="47625" y="63373"/>
                  <a:pt x="39243" y="66167"/>
                  <a:pt x="34163" y="68199"/>
                </a:cubicBezTo>
                <a:lnTo>
                  <a:pt x="28448" y="68199"/>
                </a:lnTo>
                <a:lnTo>
                  <a:pt x="28448" y="21209"/>
                </a:lnTo>
                <a:cubicBezTo>
                  <a:pt x="34925" y="19431"/>
                  <a:pt x="45720" y="17399"/>
                  <a:pt x="60580" y="14986"/>
                </a:cubicBezTo>
                <a:cubicBezTo>
                  <a:pt x="75438" y="12700"/>
                  <a:pt x="90297" y="11430"/>
                  <a:pt x="105156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4000" y="1912716"/>
            <a:ext cx="1580561" cy="42524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404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hr-HR" altLang="zh-CN" dirty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404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404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404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NAČIN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1404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404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404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404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1816100" y="1905000"/>
            <a:ext cx="6946900" cy="423295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hr-HR" altLang="x-none" sz="1200" dirty="0" smtClean="0">
                <a:latin typeface="Arial" pitchFamily="34" charset="0"/>
                <a:cs typeface="Arial" pitchFamily="34" charset="0"/>
              </a:rPr>
              <a:t>Razumijevanje </a:t>
            </a:r>
            <a:r>
              <a:rPr lang="hr-HR" altLang="x-none" sz="1200" dirty="0">
                <a:latin typeface="Arial" pitchFamily="34" charset="0"/>
                <a:cs typeface="Arial" pitchFamily="34" charset="0"/>
              </a:rPr>
              <a:t>i primjena likovnih tehnika i </a:t>
            </a:r>
            <a:r>
              <a:rPr lang="hr-HR" altLang="x-none" sz="1200" dirty="0" smtClean="0">
                <a:latin typeface="Arial" pitchFamily="34" charset="0"/>
                <a:cs typeface="Arial" pitchFamily="34" charset="0"/>
              </a:rPr>
              <a:t>sredstava,poticanje </a:t>
            </a:r>
            <a:r>
              <a:rPr lang="hr-HR" altLang="x-none" sz="1200" dirty="0">
                <a:latin typeface="Arial" pitchFamily="34" charset="0"/>
                <a:cs typeface="Arial" pitchFamily="34" charset="0"/>
              </a:rPr>
              <a:t>mašte i razvijanje dječje kreativnosti,</a:t>
            </a:r>
          </a:p>
          <a:p>
            <a:r>
              <a:rPr lang="hr-HR" altLang="x-none" sz="1200" dirty="0">
                <a:latin typeface="Arial" pitchFamily="34" charset="0"/>
                <a:cs typeface="Arial" pitchFamily="34" charset="0"/>
              </a:rPr>
              <a:t>razvijanje pozitivnog odnosa prema radu (</a:t>
            </a:r>
            <a:r>
              <a:rPr lang="hr-HR" altLang="x-none" sz="1200" dirty="0" smtClean="0">
                <a:latin typeface="Arial" pitchFamily="34" charset="0"/>
                <a:cs typeface="Arial" pitchFamily="34" charset="0"/>
              </a:rPr>
              <a:t>samostalnost</a:t>
            </a:r>
            <a:r>
              <a:rPr lang="hr-HR" altLang="x-none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hr-HR" altLang="x-none" sz="1200" dirty="0" smtClean="0">
                <a:latin typeface="Arial" pitchFamily="34" charset="0"/>
                <a:cs typeface="Arial" pitchFamily="34" charset="0"/>
              </a:rPr>
              <a:t>dosljednost,njegovati </a:t>
            </a:r>
            <a:r>
              <a:rPr lang="hr-HR" altLang="x-none" sz="1200" dirty="0">
                <a:latin typeface="Arial" pitchFamily="34" charset="0"/>
                <a:cs typeface="Arial" pitchFamily="34" charset="0"/>
              </a:rPr>
              <a:t>međusobnu komunikaciju </a:t>
            </a:r>
            <a:r>
              <a:rPr lang="hr-HR" altLang="x-none" sz="1200" dirty="0" smtClean="0">
                <a:latin typeface="Arial" pitchFamily="34" charset="0"/>
                <a:cs typeface="Arial" pitchFamily="34" charset="0"/>
              </a:rPr>
              <a:t>i suradnju u radu...).</a:t>
            </a:r>
          </a:p>
          <a:p>
            <a:endParaRPr lang="en-US" altLang="zh-CN" dirty="0" smtClean="0"/>
          </a:p>
          <a:p>
            <a:pPr>
              <a:defRPr/>
            </a:pPr>
            <a:r>
              <a:rPr lang="hr-HR" sz="1200" dirty="0">
                <a:cs typeface="Arial" pitchFamily="34" charset="0"/>
              </a:rPr>
              <a:t>Razvijati likovnu izražajnost i </a:t>
            </a:r>
            <a:r>
              <a:rPr lang="hr-HR" sz="1200" dirty="0" smtClean="0">
                <a:cs typeface="Arial" pitchFamily="34" charset="0"/>
              </a:rPr>
              <a:t>maštovitost, sudjelovanje </a:t>
            </a:r>
            <a:r>
              <a:rPr lang="hr-HR" sz="1200" dirty="0">
                <a:cs typeface="Arial" pitchFamily="34" charset="0"/>
              </a:rPr>
              <a:t>u različitim aktivnostima škole.</a:t>
            </a:r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14300" algn="l"/>
                <a:tab pos="139700" algn="l"/>
                <a:tab pos="5969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Vesna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Hromić,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39D"/>
              </a:buClr>
              <a:buSzPct val="75000"/>
            </a:pPr>
            <a:r>
              <a:rPr lang="hr-HR" altLang="x-none" sz="1200" dirty="0" smtClean="0">
                <a:solidFill>
                  <a:prstClr val="black"/>
                </a:solidFill>
                <a:latin typeface="Arial" pitchFamily="34" charset="0"/>
              </a:rPr>
              <a:t>Različiti </a:t>
            </a:r>
            <a:r>
              <a:rPr lang="hr-HR" altLang="x-none" sz="1200" dirty="0">
                <a:solidFill>
                  <a:prstClr val="black"/>
                </a:solidFill>
                <a:latin typeface="Arial" pitchFamily="34" charset="0"/>
              </a:rPr>
              <a:t>oblici i načini rada.</a:t>
            </a:r>
          </a:p>
          <a:p>
            <a:pPr>
              <a:lnSpc>
                <a:spcPts val="2000"/>
              </a:lnSpc>
              <a:tabLst>
                <a:tab pos="114300" algn="l"/>
                <a:tab pos="139700" algn="l"/>
                <a:tab pos="596900" algn="l"/>
              </a:tabLst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14300" algn="l"/>
                <a:tab pos="139700" algn="l"/>
                <a:tab pos="5969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Jednom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tjedno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./1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šk.god.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14300" algn="l"/>
                <a:tab pos="139700" algn="l"/>
                <a:tab pos="596900" algn="l"/>
              </a:tabLst>
            </a:pPr>
            <a:r>
              <a:rPr lang="en-US" altLang="zh-CN" dirty="0" smtClean="0"/>
              <a:t>		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Troškovi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razliĉiti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likovni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potreban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izradu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ukrasa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2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estitki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14300" algn="l"/>
                <a:tab pos="139700" algn="l"/>
                <a:tab pos="5969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Pisano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praćenje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zalaganja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suradništva,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prezentacija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likovnih</a:t>
            </a:r>
          </a:p>
          <a:p>
            <a:pPr>
              <a:lnSpc>
                <a:spcPts val="1000"/>
              </a:lnSpc>
              <a:tabLst>
                <a:tab pos="114300" algn="l"/>
                <a:tab pos="139700" algn="l"/>
                <a:tab pos="5969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radova-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izvan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143000" y="311485"/>
            <a:ext cx="6512511" cy="1143000"/>
          </a:xfrm>
        </p:spPr>
        <p:txBody>
          <a:bodyPr/>
          <a:lstStyle/>
          <a:p>
            <a:pPr algn="ctr"/>
            <a:r>
              <a:rPr lang="hr-HR" sz="3200" dirty="0"/>
              <a:t>LIKOVNA RADIONICA</a:t>
            </a:r>
            <a:br>
              <a:rPr lang="hr-HR" sz="3200" dirty="0"/>
            </a:br>
            <a:endParaRPr lang="hr-H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1"/>
    </mc:Choice>
    <mc:Fallback xmlns="">
      <p:transition spd="slow" advTm="3071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>
            <a:off x="4628261" y="1201039"/>
            <a:ext cx="66548" cy="47370"/>
          </a:xfrm>
          <a:custGeom>
            <a:avLst/>
            <a:gdLst>
              <a:gd name="connsiteX0" fmla="*/ 0 w 66548"/>
              <a:gd name="connsiteY0" fmla="*/ 23685 h 47370"/>
              <a:gd name="connsiteX1" fmla="*/ 66548 w 66548"/>
              <a:gd name="connsiteY1" fmla="*/ 23685 h 473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548" h="47370">
                <a:moveTo>
                  <a:pt x="0" y="23685"/>
                </a:moveTo>
                <a:lnTo>
                  <a:pt x="66548" y="23685"/>
                </a:lnTo>
              </a:path>
            </a:pathLst>
          </a:custGeom>
          <a:ln w="76200">
            <a:solidFill>
              <a:srgbClr val="FFFCF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262753" y="1373124"/>
            <a:ext cx="81660" cy="66928"/>
          </a:xfrm>
          <a:custGeom>
            <a:avLst/>
            <a:gdLst>
              <a:gd name="connsiteX0" fmla="*/ 75310 w 81660"/>
              <a:gd name="connsiteY0" fmla="*/ 6350 h 66928"/>
              <a:gd name="connsiteX1" fmla="*/ 47879 w 81660"/>
              <a:gd name="connsiteY1" fmla="*/ 9143 h 66928"/>
              <a:gd name="connsiteX2" fmla="*/ 25527 w 81660"/>
              <a:gd name="connsiteY2" fmla="*/ 13461 h 66928"/>
              <a:gd name="connsiteX3" fmla="*/ 11303 w 81660"/>
              <a:gd name="connsiteY3" fmla="*/ 21970 h 66928"/>
              <a:gd name="connsiteX4" fmla="*/ 6350 w 81660"/>
              <a:gd name="connsiteY4" fmla="*/ 36702 h 66928"/>
              <a:gd name="connsiteX5" fmla="*/ 7366 w 81660"/>
              <a:gd name="connsiteY5" fmla="*/ 46608 h 66928"/>
              <a:gd name="connsiteX6" fmla="*/ 12572 w 81660"/>
              <a:gd name="connsiteY6" fmla="*/ 53847 h 66928"/>
              <a:gd name="connsiteX7" fmla="*/ 22098 w 81660"/>
              <a:gd name="connsiteY7" fmla="*/ 58927 h 66928"/>
              <a:gd name="connsiteX8" fmla="*/ 39497 w 81660"/>
              <a:gd name="connsiteY8" fmla="*/ 60578 h 66928"/>
              <a:gd name="connsiteX9" fmla="*/ 58420 w 81660"/>
              <a:gd name="connsiteY9" fmla="*/ 56768 h 66928"/>
              <a:gd name="connsiteX10" fmla="*/ 75310 w 81660"/>
              <a:gd name="connsiteY10" fmla="*/ 46735 h 66928"/>
              <a:gd name="connsiteX11" fmla="*/ 75310 w 81660"/>
              <a:gd name="connsiteY11" fmla="*/ 6350 h 66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660" h="66928">
                <a:moveTo>
                  <a:pt x="75310" y="6350"/>
                </a:moveTo>
                <a:cubicBezTo>
                  <a:pt x="66929" y="6984"/>
                  <a:pt x="57785" y="8000"/>
                  <a:pt x="47879" y="9143"/>
                </a:cubicBezTo>
                <a:cubicBezTo>
                  <a:pt x="38100" y="10413"/>
                  <a:pt x="30607" y="11810"/>
                  <a:pt x="25527" y="13461"/>
                </a:cubicBezTo>
                <a:cubicBezTo>
                  <a:pt x="19304" y="15366"/>
                  <a:pt x="14605" y="18287"/>
                  <a:pt x="11303" y="21970"/>
                </a:cubicBezTo>
                <a:cubicBezTo>
                  <a:pt x="8001" y="25780"/>
                  <a:pt x="6350" y="30606"/>
                  <a:pt x="6350" y="36702"/>
                </a:cubicBezTo>
                <a:cubicBezTo>
                  <a:pt x="6350" y="40766"/>
                  <a:pt x="6730" y="44068"/>
                  <a:pt x="7366" y="46608"/>
                </a:cubicBezTo>
                <a:cubicBezTo>
                  <a:pt x="8001" y="49148"/>
                  <a:pt x="9779" y="51561"/>
                  <a:pt x="12572" y="53847"/>
                </a:cubicBezTo>
                <a:cubicBezTo>
                  <a:pt x="15240" y="56133"/>
                  <a:pt x="18415" y="57911"/>
                  <a:pt x="22098" y="58927"/>
                </a:cubicBezTo>
                <a:cubicBezTo>
                  <a:pt x="25780" y="60070"/>
                  <a:pt x="31622" y="60578"/>
                  <a:pt x="39497" y="60578"/>
                </a:cubicBezTo>
                <a:cubicBezTo>
                  <a:pt x="45720" y="60578"/>
                  <a:pt x="52070" y="59308"/>
                  <a:pt x="58420" y="56768"/>
                </a:cubicBezTo>
                <a:cubicBezTo>
                  <a:pt x="64897" y="54228"/>
                  <a:pt x="70485" y="50926"/>
                  <a:pt x="75310" y="46735"/>
                </a:cubicBezTo>
                <a:lnTo>
                  <a:pt x="7531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419469" y="1311782"/>
            <a:ext cx="88900" cy="124841"/>
          </a:xfrm>
          <a:custGeom>
            <a:avLst/>
            <a:gdLst>
              <a:gd name="connsiteX0" fmla="*/ 42290 w 88900"/>
              <a:gd name="connsiteY0" fmla="*/ 6350 h 124841"/>
              <a:gd name="connsiteX1" fmla="*/ 24129 w 88900"/>
              <a:gd name="connsiteY1" fmla="*/ 9017 h 124841"/>
              <a:gd name="connsiteX2" fmla="*/ 6350 w 88900"/>
              <a:gd name="connsiteY2" fmla="*/ 16637 h 124841"/>
              <a:gd name="connsiteX3" fmla="*/ 6350 w 88900"/>
              <a:gd name="connsiteY3" fmla="*/ 114300 h 124841"/>
              <a:gd name="connsiteX4" fmla="*/ 19050 w 88900"/>
              <a:gd name="connsiteY4" fmla="*/ 117602 h 124841"/>
              <a:gd name="connsiteX5" fmla="*/ 33654 w 88900"/>
              <a:gd name="connsiteY5" fmla="*/ 118491 h 124841"/>
              <a:gd name="connsiteX6" fmla="*/ 70484 w 88900"/>
              <a:gd name="connsiteY6" fmla="*/ 103886 h 124841"/>
              <a:gd name="connsiteX7" fmla="*/ 82550 w 88900"/>
              <a:gd name="connsiteY7" fmla="*/ 60325 h 124841"/>
              <a:gd name="connsiteX8" fmla="*/ 73786 w 88900"/>
              <a:gd name="connsiteY8" fmla="*/ 20320 h 124841"/>
              <a:gd name="connsiteX9" fmla="*/ 42290 w 88900"/>
              <a:gd name="connsiteY9" fmla="*/ 6350 h 1248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8900" h="124841">
                <a:moveTo>
                  <a:pt x="42290" y="6350"/>
                </a:moveTo>
                <a:cubicBezTo>
                  <a:pt x="36448" y="6350"/>
                  <a:pt x="30352" y="7239"/>
                  <a:pt x="24129" y="9017"/>
                </a:cubicBezTo>
                <a:cubicBezTo>
                  <a:pt x="17906" y="10795"/>
                  <a:pt x="11938" y="13335"/>
                  <a:pt x="6350" y="16637"/>
                </a:cubicBezTo>
                <a:lnTo>
                  <a:pt x="6350" y="114300"/>
                </a:lnTo>
                <a:cubicBezTo>
                  <a:pt x="10794" y="115951"/>
                  <a:pt x="15113" y="117094"/>
                  <a:pt x="19050" y="117602"/>
                </a:cubicBezTo>
                <a:cubicBezTo>
                  <a:pt x="23114" y="118237"/>
                  <a:pt x="27940" y="118491"/>
                  <a:pt x="33654" y="118491"/>
                </a:cubicBezTo>
                <a:cubicBezTo>
                  <a:pt x="50164" y="118491"/>
                  <a:pt x="62356" y="113665"/>
                  <a:pt x="70484" y="103886"/>
                </a:cubicBezTo>
                <a:cubicBezTo>
                  <a:pt x="78613" y="94234"/>
                  <a:pt x="82550" y="79756"/>
                  <a:pt x="82550" y="60325"/>
                </a:cubicBezTo>
                <a:cubicBezTo>
                  <a:pt x="82550" y="43053"/>
                  <a:pt x="79629" y="29718"/>
                  <a:pt x="73786" y="20320"/>
                </a:cubicBezTo>
                <a:cubicBezTo>
                  <a:pt x="67944" y="10922"/>
                  <a:pt x="57403" y="6350"/>
                  <a:pt x="4229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655689" y="1307210"/>
            <a:ext cx="96646" cy="132460"/>
          </a:xfrm>
          <a:custGeom>
            <a:avLst/>
            <a:gdLst>
              <a:gd name="connsiteX0" fmla="*/ 48259 w 96646"/>
              <a:gd name="connsiteY0" fmla="*/ 6350 h 132460"/>
              <a:gd name="connsiteX1" fmla="*/ 32257 w 96646"/>
              <a:gd name="connsiteY1" fmla="*/ 8763 h 132460"/>
              <a:gd name="connsiteX2" fmla="*/ 18795 w 96646"/>
              <a:gd name="connsiteY2" fmla="*/ 18541 h 132460"/>
              <a:gd name="connsiteX3" fmla="*/ 9778 w 96646"/>
              <a:gd name="connsiteY3" fmla="*/ 37084 h 132460"/>
              <a:gd name="connsiteX4" fmla="*/ 6350 w 96646"/>
              <a:gd name="connsiteY4" fmla="*/ 66675 h 132460"/>
              <a:gd name="connsiteX5" fmla="*/ 9270 w 96646"/>
              <a:gd name="connsiteY5" fmla="*/ 94360 h 132460"/>
              <a:gd name="connsiteX6" fmla="*/ 18034 w 96646"/>
              <a:gd name="connsiteY6" fmla="*/ 113157 h 132460"/>
              <a:gd name="connsiteX7" fmla="*/ 31242 w 96646"/>
              <a:gd name="connsiteY7" fmla="*/ 123063 h 132460"/>
              <a:gd name="connsiteX8" fmla="*/ 48895 w 96646"/>
              <a:gd name="connsiteY8" fmla="*/ 126110 h 132460"/>
              <a:gd name="connsiteX9" fmla="*/ 65023 w 96646"/>
              <a:gd name="connsiteY9" fmla="*/ 123317 h 132460"/>
              <a:gd name="connsiteX10" fmla="*/ 78105 w 96646"/>
              <a:gd name="connsiteY10" fmla="*/ 113665 h 132460"/>
              <a:gd name="connsiteX11" fmla="*/ 87248 w 96646"/>
              <a:gd name="connsiteY11" fmla="*/ 95758 h 132460"/>
              <a:gd name="connsiteX12" fmla="*/ 90296 w 96646"/>
              <a:gd name="connsiteY12" fmla="*/ 66675 h 132460"/>
              <a:gd name="connsiteX13" fmla="*/ 87122 w 96646"/>
              <a:gd name="connsiteY13" fmla="*/ 37973 h 132460"/>
              <a:gd name="connsiteX14" fmla="*/ 78485 w 96646"/>
              <a:gd name="connsiteY14" fmla="*/ 19304 h 132460"/>
              <a:gd name="connsiteX15" fmla="*/ 65151 w 96646"/>
              <a:gd name="connsiteY15" fmla="*/ 9271 h 132460"/>
              <a:gd name="connsiteX16" fmla="*/ 48259 w 96646"/>
              <a:gd name="connsiteY16" fmla="*/ 6350 h 132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6646" h="132460">
                <a:moveTo>
                  <a:pt x="48259" y="6350"/>
                </a:moveTo>
                <a:cubicBezTo>
                  <a:pt x="42291" y="6350"/>
                  <a:pt x="36957" y="7111"/>
                  <a:pt x="32257" y="8763"/>
                </a:cubicBezTo>
                <a:cubicBezTo>
                  <a:pt x="27558" y="10414"/>
                  <a:pt x="23114" y="13589"/>
                  <a:pt x="18795" y="18541"/>
                </a:cubicBezTo>
                <a:cubicBezTo>
                  <a:pt x="14985" y="22986"/>
                  <a:pt x="11938" y="29209"/>
                  <a:pt x="9778" y="37084"/>
                </a:cubicBezTo>
                <a:cubicBezTo>
                  <a:pt x="7492" y="44958"/>
                  <a:pt x="6350" y="54736"/>
                  <a:pt x="6350" y="66675"/>
                </a:cubicBezTo>
                <a:cubicBezTo>
                  <a:pt x="6350" y="77343"/>
                  <a:pt x="7365" y="86614"/>
                  <a:pt x="9270" y="94360"/>
                </a:cubicBezTo>
                <a:cubicBezTo>
                  <a:pt x="11303" y="102108"/>
                  <a:pt x="14223" y="108458"/>
                  <a:pt x="18034" y="113157"/>
                </a:cubicBezTo>
                <a:cubicBezTo>
                  <a:pt x="21717" y="117729"/>
                  <a:pt x="26161" y="121030"/>
                  <a:pt x="31242" y="123063"/>
                </a:cubicBezTo>
                <a:cubicBezTo>
                  <a:pt x="36448" y="125095"/>
                  <a:pt x="42291" y="126110"/>
                  <a:pt x="48895" y="126110"/>
                </a:cubicBezTo>
                <a:cubicBezTo>
                  <a:pt x="54482" y="126110"/>
                  <a:pt x="59944" y="125221"/>
                  <a:pt x="65023" y="123317"/>
                </a:cubicBezTo>
                <a:cubicBezTo>
                  <a:pt x="70230" y="121411"/>
                  <a:pt x="74548" y="118236"/>
                  <a:pt x="78105" y="113665"/>
                </a:cubicBezTo>
                <a:cubicBezTo>
                  <a:pt x="82168" y="108711"/>
                  <a:pt x="85217" y="102743"/>
                  <a:pt x="87248" y="95758"/>
                </a:cubicBezTo>
                <a:cubicBezTo>
                  <a:pt x="89280" y="88773"/>
                  <a:pt x="90296" y="79121"/>
                  <a:pt x="90296" y="66675"/>
                </a:cubicBezTo>
                <a:cubicBezTo>
                  <a:pt x="90296" y="55245"/>
                  <a:pt x="89280" y="45720"/>
                  <a:pt x="87122" y="37973"/>
                </a:cubicBezTo>
                <a:cubicBezTo>
                  <a:pt x="85090" y="30226"/>
                  <a:pt x="82168" y="24003"/>
                  <a:pt x="78485" y="19304"/>
                </a:cubicBezTo>
                <a:cubicBezTo>
                  <a:pt x="74803" y="14605"/>
                  <a:pt x="70357" y="11303"/>
                  <a:pt x="65151" y="9271"/>
                </a:cubicBezTo>
                <a:cubicBezTo>
                  <a:pt x="59944" y="7366"/>
                  <a:pt x="54355" y="6350"/>
                  <a:pt x="48259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796155" y="1302766"/>
            <a:ext cx="93726" cy="52070"/>
          </a:xfrm>
          <a:custGeom>
            <a:avLst/>
            <a:gdLst>
              <a:gd name="connsiteX0" fmla="*/ 49022 w 93726"/>
              <a:gd name="connsiteY0" fmla="*/ 6350 h 52070"/>
              <a:gd name="connsiteX1" fmla="*/ 19430 w 93726"/>
              <a:gd name="connsiteY1" fmla="*/ 15620 h 52070"/>
              <a:gd name="connsiteX2" fmla="*/ 6350 w 93726"/>
              <a:gd name="connsiteY2" fmla="*/ 45720 h 52070"/>
              <a:gd name="connsiteX3" fmla="*/ 87376 w 93726"/>
              <a:gd name="connsiteY3" fmla="*/ 45720 h 52070"/>
              <a:gd name="connsiteX4" fmla="*/ 77724 w 93726"/>
              <a:gd name="connsiteY4" fmla="*/ 16128 h 52070"/>
              <a:gd name="connsiteX5" fmla="*/ 49022 w 93726"/>
              <a:gd name="connsiteY5" fmla="*/ 6350 h 520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3726" h="52070">
                <a:moveTo>
                  <a:pt x="49022" y="6350"/>
                </a:moveTo>
                <a:cubicBezTo>
                  <a:pt x="37084" y="6350"/>
                  <a:pt x="27178" y="9397"/>
                  <a:pt x="19430" y="15620"/>
                </a:cubicBezTo>
                <a:cubicBezTo>
                  <a:pt x="11684" y="21843"/>
                  <a:pt x="7366" y="31876"/>
                  <a:pt x="6350" y="45720"/>
                </a:cubicBezTo>
                <a:lnTo>
                  <a:pt x="87376" y="45720"/>
                </a:lnTo>
                <a:cubicBezTo>
                  <a:pt x="86995" y="32639"/>
                  <a:pt x="83820" y="22732"/>
                  <a:pt x="77724" y="16128"/>
                </a:cubicBezTo>
                <a:cubicBezTo>
                  <a:pt x="71501" y="9651"/>
                  <a:pt x="61976" y="6350"/>
                  <a:pt x="4902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130036" y="1269746"/>
            <a:ext cx="195707" cy="207390"/>
          </a:xfrm>
          <a:custGeom>
            <a:avLst/>
            <a:gdLst>
              <a:gd name="connsiteX0" fmla="*/ 10541 w 195707"/>
              <a:gd name="connsiteY0" fmla="*/ 6350 h 207390"/>
              <a:gd name="connsiteX1" fmla="*/ 187452 w 195707"/>
              <a:gd name="connsiteY1" fmla="*/ 6350 h 207390"/>
              <a:gd name="connsiteX2" fmla="*/ 187452 w 195707"/>
              <a:gd name="connsiteY2" fmla="*/ 45720 h 207390"/>
              <a:gd name="connsiteX3" fmla="*/ 86486 w 195707"/>
              <a:gd name="connsiteY3" fmla="*/ 154559 h 207390"/>
              <a:gd name="connsiteX4" fmla="*/ 189357 w 195707"/>
              <a:gd name="connsiteY4" fmla="*/ 154559 h 207390"/>
              <a:gd name="connsiteX5" fmla="*/ 189357 w 195707"/>
              <a:gd name="connsiteY5" fmla="*/ 201040 h 207390"/>
              <a:gd name="connsiteX6" fmla="*/ 6350 w 195707"/>
              <a:gd name="connsiteY6" fmla="*/ 201040 h 207390"/>
              <a:gd name="connsiteX7" fmla="*/ 6350 w 195707"/>
              <a:gd name="connsiteY7" fmla="*/ 161035 h 207390"/>
              <a:gd name="connsiteX8" fmla="*/ 108966 w 195707"/>
              <a:gd name="connsiteY8" fmla="*/ 51942 h 207390"/>
              <a:gd name="connsiteX9" fmla="*/ 10541 w 195707"/>
              <a:gd name="connsiteY9" fmla="*/ 51942 h 207390"/>
              <a:gd name="connsiteX10" fmla="*/ 10541 w 195707"/>
              <a:gd name="connsiteY10" fmla="*/ 6350 h 207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95707" h="207390">
                <a:moveTo>
                  <a:pt x="10541" y="6350"/>
                </a:moveTo>
                <a:lnTo>
                  <a:pt x="187452" y="6350"/>
                </a:lnTo>
                <a:lnTo>
                  <a:pt x="187452" y="45720"/>
                </a:lnTo>
                <a:lnTo>
                  <a:pt x="86486" y="154559"/>
                </a:lnTo>
                <a:lnTo>
                  <a:pt x="189357" y="154559"/>
                </a:lnTo>
                <a:lnTo>
                  <a:pt x="189357" y="201040"/>
                </a:lnTo>
                <a:lnTo>
                  <a:pt x="6350" y="201040"/>
                </a:lnTo>
                <a:lnTo>
                  <a:pt x="6350" y="161035"/>
                </a:lnTo>
                <a:lnTo>
                  <a:pt x="108966" y="51942"/>
                </a:lnTo>
                <a:lnTo>
                  <a:pt x="10541" y="51942"/>
                </a:lnTo>
                <a:lnTo>
                  <a:pt x="10541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898134" y="1269746"/>
            <a:ext cx="75310" cy="207390"/>
          </a:xfrm>
          <a:custGeom>
            <a:avLst/>
            <a:gdLst>
              <a:gd name="connsiteX0" fmla="*/ 6350 w 75310"/>
              <a:gd name="connsiteY0" fmla="*/ 6350 h 207390"/>
              <a:gd name="connsiteX1" fmla="*/ 68960 w 75310"/>
              <a:gd name="connsiteY1" fmla="*/ 6350 h 207390"/>
              <a:gd name="connsiteX2" fmla="*/ 68960 w 75310"/>
              <a:gd name="connsiteY2" fmla="*/ 201040 h 207390"/>
              <a:gd name="connsiteX3" fmla="*/ 6350 w 75310"/>
              <a:gd name="connsiteY3" fmla="*/ 201040 h 207390"/>
              <a:gd name="connsiteX4" fmla="*/ 6350 w 75310"/>
              <a:gd name="connsiteY4" fmla="*/ 6350 h 207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310" h="207390">
                <a:moveTo>
                  <a:pt x="6350" y="6350"/>
                </a:moveTo>
                <a:lnTo>
                  <a:pt x="68960" y="6350"/>
                </a:lnTo>
                <a:lnTo>
                  <a:pt x="68960" y="201040"/>
                </a:lnTo>
                <a:lnTo>
                  <a:pt x="6350" y="20104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959477" y="1269746"/>
            <a:ext cx="233044" cy="207390"/>
          </a:xfrm>
          <a:custGeom>
            <a:avLst/>
            <a:gdLst>
              <a:gd name="connsiteX0" fmla="*/ 6350 w 233044"/>
              <a:gd name="connsiteY0" fmla="*/ 6350 h 207390"/>
              <a:gd name="connsiteX1" fmla="*/ 72263 w 233044"/>
              <a:gd name="connsiteY1" fmla="*/ 6350 h 207390"/>
              <a:gd name="connsiteX2" fmla="*/ 117347 w 233044"/>
              <a:gd name="connsiteY2" fmla="*/ 140334 h 207390"/>
              <a:gd name="connsiteX3" fmla="*/ 162052 w 233044"/>
              <a:gd name="connsiteY3" fmla="*/ 6350 h 207390"/>
              <a:gd name="connsiteX4" fmla="*/ 226694 w 233044"/>
              <a:gd name="connsiteY4" fmla="*/ 6350 h 207390"/>
              <a:gd name="connsiteX5" fmla="*/ 151637 w 233044"/>
              <a:gd name="connsiteY5" fmla="*/ 201040 h 207390"/>
              <a:gd name="connsiteX6" fmla="*/ 80898 w 233044"/>
              <a:gd name="connsiteY6" fmla="*/ 201040 h 207390"/>
              <a:gd name="connsiteX7" fmla="*/ 6350 w 233044"/>
              <a:gd name="connsiteY7" fmla="*/ 6350 h 207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33044" h="207390">
                <a:moveTo>
                  <a:pt x="6350" y="6350"/>
                </a:moveTo>
                <a:lnTo>
                  <a:pt x="72263" y="6350"/>
                </a:lnTo>
                <a:lnTo>
                  <a:pt x="117347" y="140334"/>
                </a:lnTo>
                <a:lnTo>
                  <a:pt x="162052" y="6350"/>
                </a:lnTo>
                <a:lnTo>
                  <a:pt x="226694" y="6350"/>
                </a:lnTo>
                <a:lnTo>
                  <a:pt x="151637" y="201040"/>
                </a:lnTo>
                <a:lnTo>
                  <a:pt x="80898" y="20104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564761" y="1269746"/>
            <a:ext cx="136398" cy="280796"/>
          </a:xfrm>
          <a:custGeom>
            <a:avLst/>
            <a:gdLst>
              <a:gd name="connsiteX0" fmla="*/ 30607 w 136398"/>
              <a:gd name="connsiteY0" fmla="*/ 6350 h 280796"/>
              <a:gd name="connsiteX1" fmla="*/ 130048 w 136398"/>
              <a:gd name="connsiteY1" fmla="*/ 6350 h 280796"/>
              <a:gd name="connsiteX2" fmla="*/ 130048 w 136398"/>
              <a:gd name="connsiteY2" fmla="*/ 204596 h 280796"/>
              <a:gd name="connsiteX3" fmla="*/ 109854 w 136398"/>
              <a:gd name="connsiteY3" fmla="*/ 255904 h 280796"/>
              <a:gd name="connsiteX4" fmla="*/ 57658 w 136398"/>
              <a:gd name="connsiteY4" fmla="*/ 274446 h 280796"/>
              <a:gd name="connsiteX5" fmla="*/ 26670 w 136398"/>
              <a:gd name="connsiteY5" fmla="*/ 272922 h 280796"/>
              <a:gd name="connsiteX6" fmla="*/ 6350 w 136398"/>
              <a:gd name="connsiteY6" fmla="*/ 269874 h 280796"/>
              <a:gd name="connsiteX7" fmla="*/ 6350 w 136398"/>
              <a:gd name="connsiteY7" fmla="*/ 225170 h 280796"/>
              <a:gd name="connsiteX8" fmla="*/ 11176 w 136398"/>
              <a:gd name="connsiteY8" fmla="*/ 225170 h 280796"/>
              <a:gd name="connsiteX9" fmla="*/ 24129 w 136398"/>
              <a:gd name="connsiteY9" fmla="*/ 228091 h 280796"/>
              <a:gd name="connsiteX10" fmla="*/ 36322 w 136398"/>
              <a:gd name="connsiteY10" fmla="*/ 229361 h 280796"/>
              <a:gd name="connsiteX11" fmla="*/ 60960 w 136398"/>
              <a:gd name="connsiteY11" fmla="*/ 218566 h 280796"/>
              <a:gd name="connsiteX12" fmla="*/ 67437 w 136398"/>
              <a:gd name="connsiteY12" fmla="*/ 183260 h 280796"/>
              <a:gd name="connsiteX13" fmla="*/ 67437 w 136398"/>
              <a:gd name="connsiteY13" fmla="*/ 48640 h 280796"/>
              <a:gd name="connsiteX14" fmla="*/ 30607 w 136398"/>
              <a:gd name="connsiteY14" fmla="*/ 48640 h 280796"/>
              <a:gd name="connsiteX15" fmla="*/ 30607 w 136398"/>
              <a:gd name="connsiteY15" fmla="*/ 6350 h 2807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36398" h="280796">
                <a:moveTo>
                  <a:pt x="30607" y="6350"/>
                </a:moveTo>
                <a:lnTo>
                  <a:pt x="130048" y="6350"/>
                </a:lnTo>
                <a:lnTo>
                  <a:pt x="130048" y="204596"/>
                </a:lnTo>
                <a:cubicBezTo>
                  <a:pt x="130048" y="226567"/>
                  <a:pt x="123317" y="243713"/>
                  <a:pt x="109854" y="255904"/>
                </a:cubicBezTo>
                <a:cubicBezTo>
                  <a:pt x="96266" y="268223"/>
                  <a:pt x="78867" y="274446"/>
                  <a:pt x="57658" y="274446"/>
                </a:cubicBezTo>
                <a:cubicBezTo>
                  <a:pt x="46228" y="274446"/>
                  <a:pt x="35941" y="273939"/>
                  <a:pt x="26670" y="272922"/>
                </a:cubicBezTo>
                <a:cubicBezTo>
                  <a:pt x="17398" y="272033"/>
                  <a:pt x="10541" y="271017"/>
                  <a:pt x="6350" y="269874"/>
                </a:cubicBezTo>
                <a:lnTo>
                  <a:pt x="6350" y="225170"/>
                </a:lnTo>
                <a:lnTo>
                  <a:pt x="11176" y="225170"/>
                </a:lnTo>
                <a:cubicBezTo>
                  <a:pt x="14604" y="226313"/>
                  <a:pt x="18922" y="227329"/>
                  <a:pt x="24129" y="228091"/>
                </a:cubicBezTo>
                <a:cubicBezTo>
                  <a:pt x="29337" y="228980"/>
                  <a:pt x="33401" y="229361"/>
                  <a:pt x="36322" y="229361"/>
                </a:cubicBezTo>
                <a:cubicBezTo>
                  <a:pt x="48387" y="229361"/>
                  <a:pt x="56514" y="225805"/>
                  <a:pt x="60960" y="218566"/>
                </a:cubicBezTo>
                <a:cubicBezTo>
                  <a:pt x="65278" y="211454"/>
                  <a:pt x="67437" y="199644"/>
                  <a:pt x="67437" y="183260"/>
                </a:cubicBezTo>
                <a:lnTo>
                  <a:pt x="67437" y="48640"/>
                </a:lnTo>
                <a:lnTo>
                  <a:pt x="30607" y="48640"/>
                </a:lnTo>
                <a:lnTo>
                  <a:pt x="30607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849110" y="1269110"/>
            <a:ext cx="153797" cy="208026"/>
          </a:xfrm>
          <a:custGeom>
            <a:avLst/>
            <a:gdLst>
              <a:gd name="connsiteX0" fmla="*/ 132715 w 153797"/>
              <a:gd name="connsiteY0" fmla="*/ 6350 h 208026"/>
              <a:gd name="connsiteX1" fmla="*/ 140207 w 153797"/>
              <a:gd name="connsiteY1" fmla="*/ 6477 h 208026"/>
              <a:gd name="connsiteX2" fmla="*/ 147447 w 153797"/>
              <a:gd name="connsiteY2" fmla="*/ 6985 h 208026"/>
              <a:gd name="connsiteX3" fmla="*/ 147447 w 153797"/>
              <a:gd name="connsiteY3" fmla="*/ 66421 h 208026"/>
              <a:gd name="connsiteX4" fmla="*/ 141986 w 153797"/>
              <a:gd name="connsiteY4" fmla="*/ 66421 h 208026"/>
              <a:gd name="connsiteX5" fmla="*/ 129159 w 153797"/>
              <a:gd name="connsiteY5" fmla="*/ 64389 h 208026"/>
              <a:gd name="connsiteX6" fmla="*/ 114427 w 153797"/>
              <a:gd name="connsiteY6" fmla="*/ 63754 h 208026"/>
              <a:gd name="connsiteX7" fmla="*/ 90932 w 153797"/>
              <a:gd name="connsiteY7" fmla="*/ 65405 h 208026"/>
              <a:gd name="connsiteX8" fmla="*/ 68961 w 153797"/>
              <a:gd name="connsiteY8" fmla="*/ 71374 h 208026"/>
              <a:gd name="connsiteX9" fmla="*/ 68961 w 153797"/>
              <a:gd name="connsiteY9" fmla="*/ 201676 h 208026"/>
              <a:gd name="connsiteX10" fmla="*/ 6350 w 153797"/>
              <a:gd name="connsiteY10" fmla="*/ 201676 h 208026"/>
              <a:gd name="connsiteX11" fmla="*/ 6350 w 153797"/>
              <a:gd name="connsiteY11" fmla="*/ 6985 h 208026"/>
              <a:gd name="connsiteX12" fmla="*/ 68961 w 153797"/>
              <a:gd name="connsiteY12" fmla="*/ 6985 h 208026"/>
              <a:gd name="connsiteX13" fmla="*/ 68961 w 153797"/>
              <a:gd name="connsiteY13" fmla="*/ 35559 h 208026"/>
              <a:gd name="connsiteX14" fmla="*/ 104775 w 153797"/>
              <a:gd name="connsiteY14" fmla="*/ 12065 h 208026"/>
              <a:gd name="connsiteX15" fmla="*/ 132715 w 153797"/>
              <a:gd name="connsiteY15" fmla="*/ 6350 h 208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3797" h="208026">
                <a:moveTo>
                  <a:pt x="132715" y="6350"/>
                </a:moveTo>
                <a:cubicBezTo>
                  <a:pt x="135001" y="6350"/>
                  <a:pt x="137414" y="6350"/>
                  <a:pt x="140207" y="6477"/>
                </a:cubicBezTo>
                <a:cubicBezTo>
                  <a:pt x="143002" y="6604"/>
                  <a:pt x="145415" y="6730"/>
                  <a:pt x="147447" y="6985"/>
                </a:cubicBezTo>
                <a:lnTo>
                  <a:pt x="147447" y="66421"/>
                </a:lnTo>
                <a:lnTo>
                  <a:pt x="141986" y="66421"/>
                </a:lnTo>
                <a:cubicBezTo>
                  <a:pt x="139319" y="65532"/>
                  <a:pt x="135001" y="64897"/>
                  <a:pt x="129159" y="64389"/>
                </a:cubicBezTo>
                <a:cubicBezTo>
                  <a:pt x="123190" y="63880"/>
                  <a:pt x="118364" y="63754"/>
                  <a:pt x="114427" y="63754"/>
                </a:cubicBezTo>
                <a:cubicBezTo>
                  <a:pt x="105536" y="63754"/>
                  <a:pt x="97663" y="64261"/>
                  <a:pt x="90932" y="65405"/>
                </a:cubicBezTo>
                <a:cubicBezTo>
                  <a:pt x="84074" y="66548"/>
                  <a:pt x="76707" y="68579"/>
                  <a:pt x="68961" y="71374"/>
                </a:cubicBezTo>
                <a:lnTo>
                  <a:pt x="68961" y="201676"/>
                </a:lnTo>
                <a:lnTo>
                  <a:pt x="6350" y="201676"/>
                </a:lnTo>
                <a:lnTo>
                  <a:pt x="6350" y="6985"/>
                </a:lnTo>
                <a:lnTo>
                  <a:pt x="68961" y="6985"/>
                </a:lnTo>
                <a:lnTo>
                  <a:pt x="68961" y="35559"/>
                </a:lnTo>
                <a:cubicBezTo>
                  <a:pt x="82677" y="23876"/>
                  <a:pt x="94615" y="16002"/>
                  <a:pt x="104775" y="12065"/>
                </a:cubicBezTo>
                <a:cubicBezTo>
                  <a:pt x="114934" y="8255"/>
                  <a:pt x="124206" y="6350"/>
                  <a:pt x="13271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437378" y="1264412"/>
            <a:ext cx="194563" cy="217932"/>
          </a:xfrm>
          <a:custGeom>
            <a:avLst/>
            <a:gdLst>
              <a:gd name="connsiteX0" fmla="*/ 120014 w 194563"/>
              <a:gd name="connsiteY0" fmla="*/ 6350 h 217932"/>
              <a:gd name="connsiteX1" fmla="*/ 156844 w 194563"/>
              <a:gd name="connsiteY1" fmla="*/ 10667 h 217932"/>
              <a:gd name="connsiteX2" fmla="*/ 188213 w 194563"/>
              <a:gd name="connsiteY2" fmla="*/ 21970 h 217932"/>
              <a:gd name="connsiteX3" fmla="*/ 188213 w 194563"/>
              <a:gd name="connsiteY3" fmla="*/ 75184 h 217932"/>
              <a:gd name="connsiteX4" fmla="*/ 179323 w 194563"/>
              <a:gd name="connsiteY4" fmla="*/ 75184 h 217932"/>
              <a:gd name="connsiteX5" fmla="*/ 170687 w 194563"/>
              <a:gd name="connsiteY5" fmla="*/ 67945 h 217932"/>
              <a:gd name="connsiteX6" fmla="*/ 158114 w 194563"/>
              <a:gd name="connsiteY6" fmla="*/ 59689 h 217932"/>
              <a:gd name="connsiteX7" fmla="*/ 142493 w 194563"/>
              <a:gd name="connsiteY7" fmla="*/ 53466 h 217932"/>
              <a:gd name="connsiteX8" fmla="*/ 122808 w 194563"/>
              <a:gd name="connsiteY8" fmla="*/ 50927 h 217932"/>
              <a:gd name="connsiteX9" fmla="*/ 84454 w 194563"/>
              <a:gd name="connsiteY9" fmla="*/ 66802 h 217932"/>
              <a:gd name="connsiteX10" fmla="*/ 70992 w 194563"/>
              <a:gd name="connsiteY10" fmla="*/ 109854 h 217932"/>
              <a:gd name="connsiteX11" fmla="*/ 84708 w 194563"/>
              <a:gd name="connsiteY11" fmla="*/ 152527 h 217932"/>
              <a:gd name="connsiteX12" fmla="*/ 123824 w 194563"/>
              <a:gd name="connsiteY12" fmla="*/ 167004 h 217932"/>
              <a:gd name="connsiteX13" fmla="*/ 145033 w 194563"/>
              <a:gd name="connsiteY13" fmla="*/ 164338 h 217932"/>
              <a:gd name="connsiteX14" fmla="*/ 160654 w 194563"/>
              <a:gd name="connsiteY14" fmla="*/ 157988 h 217932"/>
              <a:gd name="connsiteX15" fmla="*/ 171069 w 194563"/>
              <a:gd name="connsiteY15" fmla="*/ 150748 h 217932"/>
              <a:gd name="connsiteX16" fmla="*/ 179323 w 194563"/>
              <a:gd name="connsiteY16" fmla="*/ 143255 h 217932"/>
              <a:gd name="connsiteX17" fmla="*/ 188213 w 194563"/>
              <a:gd name="connsiteY17" fmla="*/ 143255 h 217932"/>
              <a:gd name="connsiteX18" fmla="*/ 188213 w 194563"/>
              <a:gd name="connsiteY18" fmla="*/ 196596 h 217932"/>
              <a:gd name="connsiteX19" fmla="*/ 157479 w 194563"/>
              <a:gd name="connsiteY19" fmla="*/ 207517 h 217932"/>
              <a:gd name="connsiteX20" fmla="*/ 121920 w 194563"/>
              <a:gd name="connsiteY20" fmla="*/ 211582 h 217932"/>
              <a:gd name="connsiteX21" fmla="*/ 75437 w 194563"/>
              <a:gd name="connsiteY21" fmla="*/ 205613 h 217932"/>
              <a:gd name="connsiteX22" fmla="*/ 38734 w 194563"/>
              <a:gd name="connsiteY22" fmla="*/ 186816 h 217932"/>
              <a:gd name="connsiteX23" fmla="*/ 14858 w 194563"/>
              <a:gd name="connsiteY23" fmla="*/ 154939 h 217932"/>
              <a:gd name="connsiteX24" fmla="*/ 6350 w 194563"/>
              <a:gd name="connsiteY24" fmla="*/ 109854 h 217932"/>
              <a:gd name="connsiteX25" fmla="*/ 15493 w 194563"/>
              <a:gd name="connsiteY25" fmla="*/ 62865 h 217932"/>
              <a:gd name="connsiteX26" fmla="*/ 40893 w 194563"/>
              <a:gd name="connsiteY26" fmla="*/ 30098 h 217932"/>
              <a:gd name="connsiteX27" fmla="*/ 77215 w 194563"/>
              <a:gd name="connsiteY27" fmla="*/ 12065 h 217932"/>
              <a:gd name="connsiteX28" fmla="*/ 120014 w 194563"/>
              <a:gd name="connsiteY28" fmla="*/ 6350 h 217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94563" h="217932">
                <a:moveTo>
                  <a:pt x="120014" y="6350"/>
                </a:moveTo>
                <a:cubicBezTo>
                  <a:pt x="133350" y="6350"/>
                  <a:pt x="145669" y="7747"/>
                  <a:pt x="156844" y="10667"/>
                </a:cubicBezTo>
                <a:cubicBezTo>
                  <a:pt x="168020" y="13589"/>
                  <a:pt x="178561" y="17272"/>
                  <a:pt x="188213" y="21970"/>
                </a:cubicBezTo>
                <a:lnTo>
                  <a:pt x="188213" y="75184"/>
                </a:lnTo>
                <a:lnTo>
                  <a:pt x="179323" y="75184"/>
                </a:lnTo>
                <a:cubicBezTo>
                  <a:pt x="176910" y="73152"/>
                  <a:pt x="173989" y="70612"/>
                  <a:pt x="170687" y="67945"/>
                </a:cubicBezTo>
                <a:cubicBezTo>
                  <a:pt x="167258" y="65151"/>
                  <a:pt x="163067" y="62357"/>
                  <a:pt x="158114" y="59689"/>
                </a:cubicBezTo>
                <a:cubicBezTo>
                  <a:pt x="153415" y="57150"/>
                  <a:pt x="148208" y="55117"/>
                  <a:pt x="142493" y="53466"/>
                </a:cubicBezTo>
                <a:cubicBezTo>
                  <a:pt x="136905" y="51689"/>
                  <a:pt x="130301" y="50927"/>
                  <a:pt x="122808" y="50927"/>
                </a:cubicBezTo>
                <a:cubicBezTo>
                  <a:pt x="106171" y="50927"/>
                  <a:pt x="93344" y="56134"/>
                  <a:pt x="84454" y="66802"/>
                </a:cubicBezTo>
                <a:cubicBezTo>
                  <a:pt x="75437" y="77343"/>
                  <a:pt x="70992" y="91694"/>
                  <a:pt x="70992" y="109854"/>
                </a:cubicBezTo>
                <a:cubicBezTo>
                  <a:pt x="70992" y="128524"/>
                  <a:pt x="75564" y="142747"/>
                  <a:pt x="84708" y="152527"/>
                </a:cubicBezTo>
                <a:cubicBezTo>
                  <a:pt x="93979" y="162178"/>
                  <a:pt x="106933" y="167004"/>
                  <a:pt x="123824" y="167004"/>
                </a:cubicBezTo>
                <a:cubicBezTo>
                  <a:pt x="131698" y="167004"/>
                  <a:pt x="138683" y="166116"/>
                  <a:pt x="145033" y="164338"/>
                </a:cubicBezTo>
                <a:cubicBezTo>
                  <a:pt x="151256" y="162559"/>
                  <a:pt x="156590" y="160528"/>
                  <a:pt x="160654" y="157988"/>
                </a:cubicBezTo>
                <a:cubicBezTo>
                  <a:pt x="164591" y="155702"/>
                  <a:pt x="168020" y="153289"/>
                  <a:pt x="171069" y="150748"/>
                </a:cubicBezTo>
                <a:cubicBezTo>
                  <a:pt x="174116" y="148208"/>
                  <a:pt x="176783" y="145796"/>
                  <a:pt x="179323" y="143255"/>
                </a:cubicBezTo>
                <a:lnTo>
                  <a:pt x="188213" y="143255"/>
                </a:lnTo>
                <a:lnTo>
                  <a:pt x="188213" y="196596"/>
                </a:lnTo>
                <a:cubicBezTo>
                  <a:pt x="178434" y="201167"/>
                  <a:pt x="168147" y="204851"/>
                  <a:pt x="157479" y="207517"/>
                </a:cubicBezTo>
                <a:cubicBezTo>
                  <a:pt x="146684" y="210312"/>
                  <a:pt x="134873" y="211582"/>
                  <a:pt x="121920" y="211582"/>
                </a:cubicBezTo>
                <a:cubicBezTo>
                  <a:pt x="105028" y="211582"/>
                  <a:pt x="89407" y="209550"/>
                  <a:pt x="75437" y="205613"/>
                </a:cubicBezTo>
                <a:cubicBezTo>
                  <a:pt x="61340" y="201548"/>
                  <a:pt x="49148" y="195326"/>
                  <a:pt x="38734" y="186816"/>
                </a:cubicBezTo>
                <a:cubicBezTo>
                  <a:pt x="28447" y="178435"/>
                  <a:pt x="20446" y="167766"/>
                  <a:pt x="14858" y="154939"/>
                </a:cubicBezTo>
                <a:cubicBezTo>
                  <a:pt x="9143" y="142113"/>
                  <a:pt x="6350" y="127127"/>
                  <a:pt x="6350" y="109854"/>
                </a:cubicBezTo>
                <a:cubicBezTo>
                  <a:pt x="6350" y="91694"/>
                  <a:pt x="9397" y="76073"/>
                  <a:pt x="15493" y="62865"/>
                </a:cubicBezTo>
                <a:cubicBezTo>
                  <a:pt x="21462" y="49657"/>
                  <a:pt x="29971" y="38735"/>
                  <a:pt x="40893" y="30098"/>
                </a:cubicBezTo>
                <a:cubicBezTo>
                  <a:pt x="51307" y="21844"/>
                  <a:pt x="63500" y="15875"/>
                  <a:pt x="77215" y="12065"/>
                </a:cubicBezTo>
                <a:cubicBezTo>
                  <a:pt x="91058" y="8254"/>
                  <a:pt x="105282" y="6350"/>
                  <a:pt x="12001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5199253" y="1264285"/>
            <a:ext cx="207137" cy="218058"/>
          </a:xfrm>
          <a:custGeom>
            <a:avLst/>
            <a:gdLst>
              <a:gd name="connsiteX0" fmla="*/ 100203 w 207137"/>
              <a:gd name="connsiteY0" fmla="*/ 6350 h 218058"/>
              <a:gd name="connsiteX1" fmla="*/ 177038 w 207137"/>
              <a:gd name="connsiteY1" fmla="*/ 22732 h 218058"/>
              <a:gd name="connsiteX2" fmla="*/ 200787 w 207137"/>
              <a:gd name="connsiteY2" fmla="*/ 74040 h 218058"/>
              <a:gd name="connsiteX3" fmla="*/ 200787 w 207137"/>
              <a:gd name="connsiteY3" fmla="*/ 206501 h 218058"/>
              <a:gd name="connsiteX4" fmla="*/ 138810 w 207137"/>
              <a:gd name="connsiteY4" fmla="*/ 206501 h 218058"/>
              <a:gd name="connsiteX5" fmla="*/ 138810 w 207137"/>
              <a:gd name="connsiteY5" fmla="*/ 185927 h 218058"/>
              <a:gd name="connsiteX6" fmla="*/ 126365 w 207137"/>
              <a:gd name="connsiteY6" fmla="*/ 195071 h 218058"/>
              <a:gd name="connsiteX7" fmla="*/ 112268 w 207137"/>
              <a:gd name="connsiteY7" fmla="*/ 203580 h 218058"/>
              <a:gd name="connsiteX8" fmla="*/ 93218 w 207137"/>
              <a:gd name="connsiteY8" fmla="*/ 209803 h 218058"/>
              <a:gd name="connsiteX9" fmla="*/ 71501 w 207137"/>
              <a:gd name="connsiteY9" fmla="*/ 211708 h 218058"/>
              <a:gd name="connsiteX10" fmla="*/ 25146 w 207137"/>
              <a:gd name="connsiteY10" fmla="*/ 194563 h 218058"/>
              <a:gd name="connsiteX11" fmla="*/ 6350 w 207137"/>
              <a:gd name="connsiteY11" fmla="*/ 150748 h 218058"/>
              <a:gd name="connsiteX12" fmla="*/ 15875 w 207137"/>
              <a:gd name="connsiteY12" fmla="*/ 115823 h 218058"/>
              <a:gd name="connsiteX13" fmla="*/ 42926 w 207137"/>
              <a:gd name="connsiteY13" fmla="*/ 94487 h 218058"/>
              <a:gd name="connsiteX14" fmla="*/ 85979 w 207137"/>
              <a:gd name="connsiteY14" fmla="*/ 83439 h 218058"/>
              <a:gd name="connsiteX15" fmla="*/ 139191 w 207137"/>
              <a:gd name="connsiteY15" fmla="*/ 78612 h 218058"/>
              <a:gd name="connsiteX16" fmla="*/ 139191 w 207137"/>
              <a:gd name="connsiteY16" fmla="*/ 77596 h 218058"/>
              <a:gd name="connsiteX17" fmla="*/ 125984 w 207137"/>
              <a:gd name="connsiteY17" fmla="*/ 55244 h 218058"/>
              <a:gd name="connsiteX18" fmla="*/ 87122 w 207137"/>
              <a:gd name="connsiteY18" fmla="*/ 49148 h 218058"/>
              <a:gd name="connsiteX19" fmla="*/ 54229 w 207137"/>
              <a:gd name="connsiteY19" fmla="*/ 54609 h 218058"/>
              <a:gd name="connsiteX20" fmla="*/ 29083 w 207137"/>
              <a:gd name="connsiteY20" fmla="*/ 62991 h 218058"/>
              <a:gd name="connsiteX21" fmla="*/ 23368 w 207137"/>
              <a:gd name="connsiteY21" fmla="*/ 62991 h 218058"/>
              <a:gd name="connsiteX22" fmla="*/ 23368 w 207137"/>
              <a:gd name="connsiteY22" fmla="*/ 16001 h 218058"/>
              <a:gd name="connsiteX23" fmla="*/ 55499 w 207137"/>
              <a:gd name="connsiteY23" fmla="*/ 9905 h 218058"/>
              <a:gd name="connsiteX24" fmla="*/ 100203 w 207137"/>
              <a:gd name="connsiteY24" fmla="*/ 6350 h 218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7137" h="218058">
                <a:moveTo>
                  <a:pt x="100203" y="6350"/>
                </a:moveTo>
                <a:cubicBezTo>
                  <a:pt x="135636" y="6350"/>
                  <a:pt x="161290" y="11810"/>
                  <a:pt x="177038" y="22732"/>
                </a:cubicBezTo>
                <a:cubicBezTo>
                  <a:pt x="192786" y="33654"/>
                  <a:pt x="200787" y="50672"/>
                  <a:pt x="200787" y="74040"/>
                </a:cubicBezTo>
                <a:lnTo>
                  <a:pt x="200787" y="206501"/>
                </a:lnTo>
                <a:lnTo>
                  <a:pt x="138810" y="206501"/>
                </a:lnTo>
                <a:lnTo>
                  <a:pt x="138810" y="185927"/>
                </a:lnTo>
                <a:cubicBezTo>
                  <a:pt x="135509" y="188467"/>
                  <a:pt x="131318" y="191515"/>
                  <a:pt x="126365" y="195071"/>
                </a:cubicBezTo>
                <a:cubicBezTo>
                  <a:pt x="121411" y="198627"/>
                  <a:pt x="116713" y="201548"/>
                  <a:pt x="112268" y="203580"/>
                </a:cubicBezTo>
                <a:cubicBezTo>
                  <a:pt x="106172" y="206374"/>
                  <a:pt x="99822" y="208406"/>
                  <a:pt x="93218" y="209803"/>
                </a:cubicBezTo>
                <a:cubicBezTo>
                  <a:pt x="86614" y="211073"/>
                  <a:pt x="79375" y="211708"/>
                  <a:pt x="71501" y="211708"/>
                </a:cubicBezTo>
                <a:cubicBezTo>
                  <a:pt x="53086" y="211708"/>
                  <a:pt x="37591" y="205993"/>
                  <a:pt x="25146" y="194563"/>
                </a:cubicBezTo>
                <a:cubicBezTo>
                  <a:pt x="12572" y="183133"/>
                  <a:pt x="6350" y="168528"/>
                  <a:pt x="6350" y="150748"/>
                </a:cubicBezTo>
                <a:cubicBezTo>
                  <a:pt x="6350" y="136524"/>
                  <a:pt x="9525" y="124840"/>
                  <a:pt x="15875" y="115823"/>
                </a:cubicBezTo>
                <a:cubicBezTo>
                  <a:pt x="22225" y="106806"/>
                  <a:pt x="31241" y="99694"/>
                  <a:pt x="42926" y="94487"/>
                </a:cubicBezTo>
                <a:cubicBezTo>
                  <a:pt x="54483" y="89280"/>
                  <a:pt x="68834" y="85597"/>
                  <a:pt x="85979" y="83439"/>
                </a:cubicBezTo>
                <a:cubicBezTo>
                  <a:pt x="102997" y="81279"/>
                  <a:pt x="120777" y="79628"/>
                  <a:pt x="139191" y="78612"/>
                </a:cubicBezTo>
                <a:lnTo>
                  <a:pt x="139191" y="77596"/>
                </a:lnTo>
                <a:cubicBezTo>
                  <a:pt x="139191" y="66801"/>
                  <a:pt x="134747" y="59435"/>
                  <a:pt x="125984" y="55244"/>
                </a:cubicBezTo>
                <a:cubicBezTo>
                  <a:pt x="117221" y="51180"/>
                  <a:pt x="104267" y="49148"/>
                  <a:pt x="87122" y="49148"/>
                </a:cubicBezTo>
                <a:cubicBezTo>
                  <a:pt x="76835" y="49148"/>
                  <a:pt x="65913" y="50926"/>
                  <a:pt x="54229" y="54609"/>
                </a:cubicBezTo>
                <a:cubicBezTo>
                  <a:pt x="42545" y="58165"/>
                  <a:pt x="34163" y="60959"/>
                  <a:pt x="29083" y="62991"/>
                </a:cubicBezTo>
                <a:lnTo>
                  <a:pt x="23368" y="62991"/>
                </a:lnTo>
                <a:lnTo>
                  <a:pt x="23368" y="16001"/>
                </a:lnTo>
                <a:cubicBezTo>
                  <a:pt x="29972" y="14223"/>
                  <a:pt x="40640" y="12191"/>
                  <a:pt x="55499" y="9905"/>
                </a:cubicBezTo>
                <a:cubicBezTo>
                  <a:pt x="70358" y="7492"/>
                  <a:pt x="85217" y="6350"/>
                  <a:pt x="10020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591046" y="1263650"/>
            <a:ext cx="225932" cy="219582"/>
          </a:xfrm>
          <a:custGeom>
            <a:avLst/>
            <a:gdLst>
              <a:gd name="connsiteX0" fmla="*/ 112902 w 225932"/>
              <a:gd name="connsiteY0" fmla="*/ 6350 h 219582"/>
              <a:gd name="connsiteX1" fmla="*/ 191769 w 225932"/>
              <a:gd name="connsiteY1" fmla="*/ 34163 h 219582"/>
              <a:gd name="connsiteX2" fmla="*/ 219582 w 225932"/>
              <a:gd name="connsiteY2" fmla="*/ 109855 h 219582"/>
              <a:gd name="connsiteX3" fmla="*/ 191642 w 225932"/>
              <a:gd name="connsiteY3" fmla="*/ 185547 h 219582"/>
              <a:gd name="connsiteX4" fmla="*/ 112902 w 225932"/>
              <a:gd name="connsiteY4" fmla="*/ 213232 h 219582"/>
              <a:gd name="connsiteX5" fmla="*/ 34289 w 225932"/>
              <a:gd name="connsiteY5" fmla="*/ 185547 h 219582"/>
              <a:gd name="connsiteX6" fmla="*/ 6350 w 225932"/>
              <a:gd name="connsiteY6" fmla="*/ 109855 h 219582"/>
              <a:gd name="connsiteX7" fmla="*/ 34543 w 225932"/>
              <a:gd name="connsiteY7" fmla="*/ 34036 h 219582"/>
              <a:gd name="connsiteX8" fmla="*/ 112902 w 225932"/>
              <a:gd name="connsiteY8" fmla="*/ 6350 h 2195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5932" h="219582">
                <a:moveTo>
                  <a:pt x="112902" y="6350"/>
                </a:moveTo>
                <a:cubicBezTo>
                  <a:pt x="146938" y="6350"/>
                  <a:pt x="173227" y="15620"/>
                  <a:pt x="191769" y="34163"/>
                </a:cubicBezTo>
                <a:cubicBezTo>
                  <a:pt x="210311" y="52578"/>
                  <a:pt x="219582" y="77851"/>
                  <a:pt x="219582" y="109855"/>
                </a:cubicBezTo>
                <a:cubicBezTo>
                  <a:pt x="219582" y="141986"/>
                  <a:pt x="210311" y="167132"/>
                  <a:pt x="191642" y="185547"/>
                </a:cubicBezTo>
                <a:cubicBezTo>
                  <a:pt x="172973" y="204089"/>
                  <a:pt x="146684" y="213232"/>
                  <a:pt x="112902" y="213232"/>
                </a:cubicBezTo>
                <a:cubicBezTo>
                  <a:pt x="79247" y="213232"/>
                  <a:pt x="52958" y="204089"/>
                  <a:pt x="34289" y="185547"/>
                </a:cubicBezTo>
                <a:cubicBezTo>
                  <a:pt x="15620" y="167132"/>
                  <a:pt x="6350" y="141986"/>
                  <a:pt x="6350" y="109855"/>
                </a:cubicBezTo>
                <a:cubicBezTo>
                  <a:pt x="6350" y="77724"/>
                  <a:pt x="15747" y="52324"/>
                  <a:pt x="34543" y="34036"/>
                </a:cubicBezTo>
                <a:cubicBezTo>
                  <a:pt x="53339" y="15620"/>
                  <a:pt x="79501" y="6350"/>
                  <a:pt x="11290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4733290" y="1263650"/>
            <a:ext cx="218693" cy="218694"/>
          </a:xfrm>
          <a:custGeom>
            <a:avLst/>
            <a:gdLst>
              <a:gd name="connsiteX0" fmla="*/ 116966 w 218693"/>
              <a:gd name="connsiteY0" fmla="*/ 6350 h 218694"/>
              <a:gd name="connsiteX1" fmla="*/ 188340 w 218693"/>
              <a:gd name="connsiteY1" fmla="*/ 30479 h 218694"/>
              <a:gd name="connsiteX2" fmla="*/ 212343 w 218693"/>
              <a:gd name="connsiteY2" fmla="*/ 99567 h 218694"/>
              <a:gd name="connsiteX3" fmla="*/ 212343 w 218693"/>
              <a:gd name="connsiteY3" fmla="*/ 121411 h 218694"/>
              <a:gd name="connsiteX4" fmla="*/ 69469 w 218693"/>
              <a:gd name="connsiteY4" fmla="*/ 121411 h 218694"/>
              <a:gd name="connsiteX5" fmla="*/ 86867 w 218693"/>
              <a:gd name="connsiteY5" fmla="*/ 156336 h 218694"/>
              <a:gd name="connsiteX6" fmla="*/ 134111 w 218693"/>
              <a:gd name="connsiteY6" fmla="*/ 168528 h 218694"/>
              <a:gd name="connsiteX7" fmla="*/ 172465 w 218693"/>
              <a:gd name="connsiteY7" fmla="*/ 161416 h 218694"/>
              <a:gd name="connsiteX8" fmla="*/ 201675 w 218693"/>
              <a:gd name="connsiteY8" fmla="*/ 146177 h 218694"/>
              <a:gd name="connsiteX9" fmla="*/ 208660 w 218693"/>
              <a:gd name="connsiteY9" fmla="*/ 146177 h 218694"/>
              <a:gd name="connsiteX10" fmla="*/ 208660 w 218693"/>
              <a:gd name="connsiteY10" fmla="*/ 196215 h 218694"/>
              <a:gd name="connsiteX11" fmla="*/ 168782 w 218693"/>
              <a:gd name="connsiteY11" fmla="*/ 208534 h 218694"/>
              <a:gd name="connsiteX12" fmla="*/ 127380 w 218693"/>
              <a:gd name="connsiteY12" fmla="*/ 212344 h 218694"/>
              <a:gd name="connsiteX13" fmla="*/ 37591 w 218693"/>
              <a:gd name="connsiteY13" fmla="*/ 186055 h 218694"/>
              <a:gd name="connsiteX14" fmla="*/ 6350 w 218693"/>
              <a:gd name="connsiteY14" fmla="*/ 110997 h 218694"/>
              <a:gd name="connsiteX15" fmla="*/ 35940 w 218693"/>
              <a:gd name="connsiteY15" fmla="*/ 34544 h 218694"/>
              <a:gd name="connsiteX16" fmla="*/ 116966 w 218693"/>
              <a:gd name="connsiteY16" fmla="*/ 6350 h 2186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18693" h="218694">
                <a:moveTo>
                  <a:pt x="116966" y="6350"/>
                </a:moveTo>
                <a:cubicBezTo>
                  <a:pt x="148589" y="6350"/>
                  <a:pt x="172465" y="14351"/>
                  <a:pt x="188340" y="30479"/>
                </a:cubicBezTo>
                <a:cubicBezTo>
                  <a:pt x="204342" y="46482"/>
                  <a:pt x="212343" y="69469"/>
                  <a:pt x="212343" y="99567"/>
                </a:cubicBezTo>
                <a:lnTo>
                  <a:pt x="212343" y="121411"/>
                </a:lnTo>
                <a:lnTo>
                  <a:pt x="69469" y="121411"/>
                </a:lnTo>
                <a:cubicBezTo>
                  <a:pt x="70358" y="136651"/>
                  <a:pt x="76200" y="148336"/>
                  <a:pt x="86867" y="156336"/>
                </a:cubicBezTo>
                <a:cubicBezTo>
                  <a:pt x="97535" y="164465"/>
                  <a:pt x="113283" y="168528"/>
                  <a:pt x="134111" y="168528"/>
                </a:cubicBezTo>
                <a:cubicBezTo>
                  <a:pt x="147319" y="168528"/>
                  <a:pt x="160019" y="166116"/>
                  <a:pt x="172465" y="161416"/>
                </a:cubicBezTo>
                <a:cubicBezTo>
                  <a:pt x="184784" y="156717"/>
                  <a:pt x="194563" y="151638"/>
                  <a:pt x="201675" y="146177"/>
                </a:cubicBezTo>
                <a:lnTo>
                  <a:pt x="208660" y="146177"/>
                </a:lnTo>
                <a:lnTo>
                  <a:pt x="208660" y="196215"/>
                </a:lnTo>
                <a:cubicBezTo>
                  <a:pt x="194563" y="201929"/>
                  <a:pt x="181228" y="205994"/>
                  <a:pt x="168782" y="208534"/>
                </a:cubicBezTo>
                <a:cubicBezTo>
                  <a:pt x="156336" y="211074"/>
                  <a:pt x="142493" y="212344"/>
                  <a:pt x="127380" y="212344"/>
                </a:cubicBezTo>
                <a:cubicBezTo>
                  <a:pt x="88264" y="212344"/>
                  <a:pt x="58292" y="203580"/>
                  <a:pt x="37591" y="186055"/>
                </a:cubicBezTo>
                <a:cubicBezTo>
                  <a:pt x="16763" y="168401"/>
                  <a:pt x="6350" y="143382"/>
                  <a:pt x="6350" y="110997"/>
                </a:cubicBezTo>
                <a:cubicBezTo>
                  <a:pt x="6350" y="78866"/>
                  <a:pt x="16128" y="53340"/>
                  <a:pt x="35940" y="34544"/>
                </a:cubicBezTo>
                <a:cubicBezTo>
                  <a:pt x="55625" y="15747"/>
                  <a:pt x="82677" y="6350"/>
                  <a:pt x="11696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4413631" y="1254506"/>
            <a:ext cx="90423" cy="89915"/>
          </a:xfrm>
          <a:custGeom>
            <a:avLst/>
            <a:gdLst>
              <a:gd name="connsiteX0" fmla="*/ 6350 w 90423"/>
              <a:gd name="connsiteY0" fmla="*/ 6350 h 89915"/>
              <a:gd name="connsiteX1" fmla="*/ 6350 w 90423"/>
              <a:gd name="connsiteY1" fmla="*/ 83565 h 89915"/>
              <a:gd name="connsiteX2" fmla="*/ 25527 w 90423"/>
              <a:gd name="connsiteY2" fmla="*/ 83565 h 89915"/>
              <a:gd name="connsiteX3" fmla="*/ 53467 w 90423"/>
              <a:gd name="connsiteY3" fmla="*/ 81407 h 89915"/>
              <a:gd name="connsiteX4" fmla="*/ 71882 w 90423"/>
              <a:gd name="connsiteY4" fmla="*/ 73152 h 89915"/>
              <a:gd name="connsiteX5" fmla="*/ 81152 w 90423"/>
              <a:gd name="connsiteY5" fmla="*/ 59944 h 89915"/>
              <a:gd name="connsiteX6" fmla="*/ 84073 w 90423"/>
              <a:gd name="connsiteY6" fmla="*/ 41148 h 89915"/>
              <a:gd name="connsiteX7" fmla="*/ 78232 w 90423"/>
              <a:gd name="connsiteY7" fmla="*/ 22352 h 89915"/>
              <a:gd name="connsiteX8" fmla="*/ 64516 w 90423"/>
              <a:gd name="connsiteY8" fmla="*/ 11430 h 89915"/>
              <a:gd name="connsiteX9" fmla="*/ 44196 w 90423"/>
              <a:gd name="connsiteY9" fmla="*/ 6730 h 89915"/>
              <a:gd name="connsiteX10" fmla="*/ 17779 w 90423"/>
              <a:gd name="connsiteY10" fmla="*/ 6350 h 89915"/>
              <a:gd name="connsiteX11" fmla="*/ 6350 w 90423"/>
              <a:gd name="connsiteY11" fmla="*/ 6350 h 899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0423" h="89915">
                <a:moveTo>
                  <a:pt x="6350" y="6350"/>
                </a:moveTo>
                <a:lnTo>
                  <a:pt x="6350" y="83565"/>
                </a:lnTo>
                <a:lnTo>
                  <a:pt x="25527" y="83565"/>
                </a:lnTo>
                <a:cubicBezTo>
                  <a:pt x="36829" y="83565"/>
                  <a:pt x="46101" y="82803"/>
                  <a:pt x="53467" y="81407"/>
                </a:cubicBezTo>
                <a:cubicBezTo>
                  <a:pt x="60832" y="80010"/>
                  <a:pt x="66928" y="77342"/>
                  <a:pt x="71882" y="73152"/>
                </a:cubicBezTo>
                <a:cubicBezTo>
                  <a:pt x="76200" y="69469"/>
                  <a:pt x="79248" y="65023"/>
                  <a:pt x="81152" y="59944"/>
                </a:cubicBezTo>
                <a:cubicBezTo>
                  <a:pt x="83058" y="54736"/>
                  <a:pt x="84073" y="48514"/>
                  <a:pt x="84073" y="41148"/>
                </a:cubicBezTo>
                <a:cubicBezTo>
                  <a:pt x="84073" y="33909"/>
                  <a:pt x="82169" y="27559"/>
                  <a:pt x="78232" y="22352"/>
                </a:cubicBezTo>
                <a:cubicBezTo>
                  <a:pt x="74294" y="17145"/>
                  <a:pt x="69722" y="13461"/>
                  <a:pt x="64516" y="11430"/>
                </a:cubicBezTo>
                <a:cubicBezTo>
                  <a:pt x="57530" y="8635"/>
                  <a:pt x="50800" y="7111"/>
                  <a:pt x="44196" y="6730"/>
                </a:cubicBezTo>
                <a:cubicBezTo>
                  <a:pt x="37591" y="6476"/>
                  <a:pt x="28828" y="6350"/>
                  <a:pt x="17779" y="6350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347083" y="1206372"/>
            <a:ext cx="225805" cy="270764"/>
          </a:xfrm>
          <a:custGeom>
            <a:avLst/>
            <a:gdLst>
              <a:gd name="connsiteX0" fmla="*/ 6350 w 225805"/>
              <a:gd name="connsiteY0" fmla="*/ 6350 h 270764"/>
              <a:gd name="connsiteX1" fmla="*/ 115950 w 225805"/>
              <a:gd name="connsiteY1" fmla="*/ 6350 h 270764"/>
              <a:gd name="connsiteX2" fmla="*/ 157479 w 225805"/>
              <a:gd name="connsiteY2" fmla="*/ 10541 h 270764"/>
              <a:gd name="connsiteX3" fmla="*/ 187325 w 225805"/>
              <a:gd name="connsiteY3" fmla="*/ 23241 h 270764"/>
              <a:gd name="connsiteX4" fmla="*/ 211200 w 225805"/>
              <a:gd name="connsiteY4" fmla="*/ 49403 h 270764"/>
              <a:gd name="connsiteX5" fmla="*/ 219455 w 225805"/>
              <a:gd name="connsiteY5" fmla="*/ 87757 h 270764"/>
              <a:gd name="connsiteX6" fmla="*/ 213359 w 225805"/>
              <a:gd name="connsiteY6" fmla="*/ 121666 h 270764"/>
              <a:gd name="connsiteX7" fmla="*/ 196088 w 225805"/>
              <a:gd name="connsiteY7" fmla="*/ 149478 h 270764"/>
              <a:gd name="connsiteX8" fmla="*/ 161670 w 225805"/>
              <a:gd name="connsiteY8" fmla="*/ 172593 h 270764"/>
              <a:gd name="connsiteX9" fmla="*/ 114426 w 225805"/>
              <a:gd name="connsiteY9" fmla="*/ 180340 h 270764"/>
              <a:gd name="connsiteX10" fmla="*/ 72897 w 225805"/>
              <a:gd name="connsiteY10" fmla="*/ 180340 h 270764"/>
              <a:gd name="connsiteX11" fmla="*/ 72897 w 225805"/>
              <a:gd name="connsiteY11" fmla="*/ 264414 h 270764"/>
              <a:gd name="connsiteX12" fmla="*/ 6350 w 225805"/>
              <a:gd name="connsiteY12" fmla="*/ 264414 h 270764"/>
              <a:gd name="connsiteX13" fmla="*/ 6350 w 225805"/>
              <a:gd name="connsiteY13" fmla="*/ 6350 h 270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25805" h="270764">
                <a:moveTo>
                  <a:pt x="6350" y="6350"/>
                </a:moveTo>
                <a:lnTo>
                  <a:pt x="115950" y="6350"/>
                </a:lnTo>
                <a:cubicBezTo>
                  <a:pt x="132334" y="6350"/>
                  <a:pt x="146176" y="7747"/>
                  <a:pt x="157479" y="10541"/>
                </a:cubicBezTo>
                <a:cubicBezTo>
                  <a:pt x="168782" y="13335"/>
                  <a:pt x="178688" y="17653"/>
                  <a:pt x="187325" y="23241"/>
                </a:cubicBezTo>
                <a:cubicBezTo>
                  <a:pt x="197738" y="30098"/>
                  <a:pt x="205739" y="38862"/>
                  <a:pt x="211200" y="49403"/>
                </a:cubicBezTo>
                <a:cubicBezTo>
                  <a:pt x="216661" y="60071"/>
                  <a:pt x="219455" y="72897"/>
                  <a:pt x="219455" y="87757"/>
                </a:cubicBezTo>
                <a:cubicBezTo>
                  <a:pt x="219455" y="99314"/>
                  <a:pt x="217423" y="110617"/>
                  <a:pt x="213359" y="121666"/>
                </a:cubicBezTo>
                <a:cubicBezTo>
                  <a:pt x="209296" y="132715"/>
                  <a:pt x="203580" y="141986"/>
                  <a:pt x="196088" y="149478"/>
                </a:cubicBezTo>
                <a:cubicBezTo>
                  <a:pt x="185800" y="159639"/>
                  <a:pt x="174244" y="167386"/>
                  <a:pt x="161670" y="172593"/>
                </a:cubicBezTo>
                <a:cubicBezTo>
                  <a:pt x="148970" y="177800"/>
                  <a:pt x="133222" y="180340"/>
                  <a:pt x="114426" y="180340"/>
                </a:cubicBezTo>
                <a:lnTo>
                  <a:pt x="72897" y="180340"/>
                </a:lnTo>
                <a:lnTo>
                  <a:pt x="72897" y="264414"/>
                </a:lnTo>
                <a:lnTo>
                  <a:pt x="6350" y="264414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621911" y="1194689"/>
            <a:ext cx="79248" cy="60070"/>
          </a:xfrm>
          <a:custGeom>
            <a:avLst/>
            <a:gdLst>
              <a:gd name="connsiteX0" fmla="*/ 6350 w 79248"/>
              <a:gd name="connsiteY0" fmla="*/ 6350 h 60070"/>
              <a:gd name="connsiteX1" fmla="*/ 72898 w 79248"/>
              <a:gd name="connsiteY1" fmla="*/ 6350 h 60070"/>
              <a:gd name="connsiteX2" fmla="*/ 72898 w 79248"/>
              <a:gd name="connsiteY2" fmla="*/ 53720 h 60070"/>
              <a:gd name="connsiteX3" fmla="*/ 6350 w 79248"/>
              <a:gd name="connsiteY3" fmla="*/ 53720 h 60070"/>
              <a:gd name="connsiteX4" fmla="*/ 6350 w 79248"/>
              <a:gd name="connsiteY4" fmla="*/ 6350 h 600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248" h="60070">
                <a:moveTo>
                  <a:pt x="6350" y="6350"/>
                </a:moveTo>
                <a:lnTo>
                  <a:pt x="72898" y="6350"/>
                </a:lnTo>
                <a:lnTo>
                  <a:pt x="72898" y="53720"/>
                </a:lnTo>
                <a:lnTo>
                  <a:pt x="6350" y="5372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31800" y="2501900"/>
            <a:ext cx="977900" cy="203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431800" y="5003800"/>
            <a:ext cx="1803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431800" y="5664200"/>
            <a:ext cx="1346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1752600" y="2501900"/>
            <a:ext cx="4842159" cy="20980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01600" algn="l"/>
                <a:tab pos="1143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istoće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intonacije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ritma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širenje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opsega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glasa.</a:t>
            </a:r>
          </a:p>
          <a:p>
            <a:pPr>
              <a:lnSpc>
                <a:spcPts val="2300"/>
              </a:lnSpc>
              <a:tabLst>
                <a:tab pos="101600" algn="l"/>
                <a:tab pos="1143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glazbenim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opusom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hrvatskih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autora.</a:t>
            </a:r>
          </a:p>
          <a:p>
            <a:pPr>
              <a:lnSpc>
                <a:spcPts val="2200"/>
              </a:lnSpc>
              <a:tabLst>
                <a:tab pos="101600" algn="l"/>
                <a:tab pos="1143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glazbene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literature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drugih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kultura.</a:t>
            </a:r>
          </a:p>
          <a:p>
            <a:pPr>
              <a:lnSpc>
                <a:spcPts val="2200"/>
              </a:lnSpc>
              <a:tabLst>
                <a:tab pos="101600" algn="l"/>
                <a:tab pos="1143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glazbene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estetike.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101600" algn="l"/>
                <a:tab pos="1143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Obogaćivanje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programa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priredbi.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101600" algn="l"/>
                <a:tab pos="1143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iteljica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glazbene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kulture.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2400300" y="5041900"/>
            <a:ext cx="1317220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Zajedni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probe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1930400" y="5702300"/>
            <a:ext cx="40386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cijele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tjednom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rasporedu.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Samovrednovanje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zasnovano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nastupima</a:t>
            </a:r>
          </a:p>
        </p:txBody>
      </p:sp>
      <p:sp>
        <p:nvSpPr>
          <p:cNvPr id="28" name="Naslov 27"/>
          <p:cNvSpPr>
            <a:spLocks noGrp="1"/>
          </p:cNvSpPr>
          <p:nvPr>
            <p:ph type="title"/>
          </p:nvPr>
        </p:nvSpPr>
        <p:spPr>
          <a:xfrm>
            <a:off x="838200" y="835088"/>
            <a:ext cx="6512511" cy="1143000"/>
          </a:xfrm>
        </p:spPr>
        <p:txBody>
          <a:bodyPr/>
          <a:lstStyle/>
          <a:p>
            <a:pPr algn="ctr"/>
            <a:r>
              <a:rPr lang="hr-HR" dirty="0"/>
              <a:t>PJEVAČKI ZBOR</a:t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4"/>
    </mc:Choice>
    <mc:Fallback xmlns="">
      <p:transition spd="slow" advTm="3004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/>
          <p:cNvSpPr/>
          <p:nvPr/>
        </p:nvSpPr>
        <p:spPr>
          <a:xfrm>
            <a:off x="7902448" y="1515999"/>
            <a:ext cx="81660" cy="66929"/>
          </a:xfrm>
          <a:custGeom>
            <a:avLst/>
            <a:gdLst>
              <a:gd name="connsiteX0" fmla="*/ 75310 w 81660"/>
              <a:gd name="connsiteY0" fmla="*/ 6350 h 66929"/>
              <a:gd name="connsiteX1" fmla="*/ 47879 w 81660"/>
              <a:gd name="connsiteY1" fmla="*/ 9144 h 66929"/>
              <a:gd name="connsiteX2" fmla="*/ 25527 w 81660"/>
              <a:gd name="connsiteY2" fmla="*/ 13461 h 66929"/>
              <a:gd name="connsiteX3" fmla="*/ 11303 w 81660"/>
              <a:gd name="connsiteY3" fmla="*/ 21971 h 66929"/>
              <a:gd name="connsiteX4" fmla="*/ 6350 w 81660"/>
              <a:gd name="connsiteY4" fmla="*/ 36702 h 66929"/>
              <a:gd name="connsiteX5" fmla="*/ 7366 w 81660"/>
              <a:gd name="connsiteY5" fmla="*/ 46609 h 66929"/>
              <a:gd name="connsiteX6" fmla="*/ 12573 w 81660"/>
              <a:gd name="connsiteY6" fmla="*/ 53848 h 66929"/>
              <a:gd name="connsiteX7" fmla="*/ 22098 w 81660"/>
              <a:gd name="connsiteY7" fmla="*/ 58928 h 66929"/>
              <a:gd name="connsiteX8" fmla="*/ 39496 w 81660"/>
              <a:gd name="connsiteY8" fmla="*/ 60579 h 66929"/>
              <a:gd name="connsiteX9" fmla="*/ 58419 w 81660"/>
              <a:gd name="connsiteY9" fmla="*/ 56769 h 66929"/>
              <a:gd name="connsiteX10" fmla="*/ 75310 w 81660"/>
              <a:gd name="connsiteY10" fmla="*/ 46736 h 66929"/>
              <a:gd name="connsiteX11" fmla="*/ 75310 w 81660"/>
              <a:gd name="connsiteY11" fmla="*/ 6350 h 66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660" h="66929">
                <a:moveTo>
                  <a:pt x="75310" y="6350"/>
                </a:moveTo>
                <a:cubicBezTo>
                  <a:pt x="66929" y="6985"/>
                  <a:pt x="57785" y="8001"/>
                  <a:pt x="47879" y="9144"/>
                </a:cubicBezTo>
                <a:cubicBezTo>
                  <a:pt x="38100" y="10414"/>
                  <a:pt x="30606" y="11810"/>
                  <a:pt x="25527" y="13461"/>
                </a:cubicBezTo>
                <a:cubicBezTo>
                  <a:pt x="19304" y="15367"/>
                  <a:pt x="14605" y="18288"/>
                  <a:pt x="11303" y="21971"/>
                </a:cubicBezTo>
                <a:cubicBezTo>
                  <a:pt x="8001" y="25780"/>
                  <a:pt x="6350" y="30607"/>
                  <a:pt x="6350" y="36702"/>
                </a:cubicBezTo>
                <a:cubicBezTo>
                  <a:pt x="6350" y="40767"/>
                  <a:pt x="6731" y="44069"/>
                  <a:pt x="7366" y="46609"/>
                </a:cubicBezTo>
                <a:cubicBezTo>
                  <a:pt x="8001" y="49148"/>
                  <a:pt x="9779" y="51561"/>
                  <a:pt x="12573" y="53848"/>
                </a:cubicBezTo>
                <a:cubicBezTo>
                  <a:pt x="15240" y="56133"/>
                  <a:pt x="18415" y="57911"/>
                  <a:pt x="22098" y="58928"/>
                </a:cubicBezTo>
                <a:cubicBezTo>
                  <a:pt x="25781" y="60071"/>
                  <a:pt x="31623" y="60579"/>
                  <a:pt x="39496" y="60579"/>
                </a:cubicBezTo>
                <a:cubicBezTo>
                  <a:pt x="45719" y="60579"/>
                  <a:pt x="52069" y="59309"/>
                  <a:pt x="58419" y="56769"/>
                </a:cubicBezTo>
                <a:cubicBezTo>
                  <a:pt x="64896" y="54229"/>
                  <a:pt x="70485" y="50927"/>
                  <a:pt x="75310" y="46736"/>
                </a:cubicBezTo>
                <a:lnTo>
                  <a:pt x="7531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924296" y="1515999"/>
            <a:ext cx="81661" cy="66929"/>
          </a:xfrm>
          <a:custGeom>
            <a:avLst/>
            <a:gdLst>
              <a:gd name="connsiteX0" fmla="*/ 75311 w 81661"/>
              <a:gd name="connsiteY0" fmla="*/ 6350 h 66929"/>
              <a:gd name="connsiteX1" fmla="*/ 47879 w 81661"/>
              <a:gd name="connsiteY1" fmla="*/ 9144 h 66929"/>
              <a:gd name="connsiteX2" fmla="*/ 25527 w 81661"/>
              <a:gd name="connsiteY2" fmla="*/ 13461 h 66929"/>
              <a:gd name="connsiteX3" fmla="*/ 11303 w 81661"/>
              <a:gd name="connsiteY3" fmla="*/ 21971 h 66929"/>
              <a:gd name="connsiteX4" fmla="*/ 6350 w 81661"/>
              <a:gd name="connsiteY4" fmla="*/ 36702 h 66929"/>
              <a:gd name="connsiteX5" fmla="*/ 7366 w 81661"/>
              <a:gd name="connsiteY5" fmla="*/ 46609 h 66929"/>
              <a:gd name="connsiteX6" fmla="*/ 12573 w 81661"/>
              <a:gd name="connsiteY6" fmla="*/ 53848 h 66929"/>
              <a:gd name="connsiteX7" fmla="*/ 22098 w 81661"/>
              <a:gd name="connsiteY7" fmla="*/ 58928 h 66929"/>
              <a:gd name="connsiteX8" fmla="*/ 39497 w 81661"/>
              <a:gd name="connsiteY8" fmla="*/ 60579 h 66929"/>
              <a:gd name="connsiteX9" fmla="*/ 58420 w 81661"/>
              <a:gd name="connsiteY9" fmla="*/ 56769 h 66929"/>
              <a:gd name="connsiteX10" fmla="*/ 75311 w 81661"/>
              <a:gd name="connsiteY10" fmla="*/ 46736 h 66929"/>
              <a:gd name="connsiteX11" fmla="*/ 75311 w 81661"/>
              <a:gd name="connsiteY11" fmla="*/ 6350 h 66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661" h="66929">
                <a:moveTo>
                  <a:pt x="75311" y="6350"/>
                </a:moveTo>
                <a:cubicBezTo>
                  <a:pt x="66929" y="6985"/>
                  <a:pt x="57785" y="8001"/>
                  <a:pt x="47879" y="9144"/>
                </a:cubicBezTo>
                <a:cubicBezTo>
                  <a:pt x="38100" y="10414"/>
                  <a:pt x="30607" y="11810"/>
                  <a:pt x="25527" y="13461"/>
                </a:cubicBezTo>
                <a:cubicBezTo>
                  <a:pt x="19304" y="15367"/>
                  <a:pt x="14605" y="18288"/>
                  <a:pt x="11303" y="21971"/>
                </a:cubicBezTo>
                <a:cubicBezTo>
                  <a:pt x="8001" y="25780"/>
                  <a:pt x="6350" y="30607"/>
                  <a:pt x="6350" y="36702"/>
                </a:cubicBezTo>
                <a:cubicBezTo>
                  <a:pt x="6350" y="40767"/>
                  <a:pt x="6731" y="44069"/>
                  <a:pt x="7366" y="46609"/>
                </a:cubicBezTo>
                <a:cubicBezTo>
                  <a:pt x="8001" y="49148"/>
                  <a:pt x="9779" y="51561"/>
                  <a:pt x="12573" y="53848"/>
                </a:cubicBezTo>
                <a:cubicBezTo>
                  <a:pt x="15240" y="56133"/>
                  <a:pt x="18415" y="57911"/>
                  <a:pt x="22098" y="58928"/>
                </a:cubicBezTo>
                <a:cubicBezTo>
                  <a:pt x="25781" y="60071"/>
                  <a:pt x="31623" y="60579"/>
                  <a:pt x="39497" y="60579"/>
                </a:cubicBezTo>
                <a:cubicBezTo>
                  <a:pt x="45720" y="60579"/>
                  <a:pt x="52070" y="59309"/>
                  <a:pt x="58420" y="56769"/>
                </a:cubicBezTo>
                <a:cubicBezTo>
                  <a:pt x="64897" y="54229"/>
                  <a:pt x="70485" y="50927"/>
                  <a:pt x="75311" y="46736"/>
                </a:cubicBezTo>
                <a:lnTo>
                  <a:pt x="75311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706107" y="1452879"/>
            <a:ext cx="89027" cy="125221"/>
          </a:xfrm>
          <a:custGeom>
            <a:avLst/>
            <a:gdLst>
              <a:gd name="connsiteX0" fmla="*/ 55499 w 89027"/>
              <a:gd name="connsiteY0" fmla="*/ 6350 h 125221"/>
              <a:gd name="connsiteX1" fmla="*/ 18669 w 89027"/>
              <a:gd name="connsiteY1" fmla="*/ 21717 h 125221"/>
              <a:gd name="connsiteX2" fmla="*/ 6350 w 89027"/>
              <a:gd name="connsiteY2" fmla="*/ 64389 h 125221"/>
              <a:gd name="connsiteX3" fmla="*/ 16256 w 89027"/>
              <a:gd name="connsiteY3" fmla="*/ 105917 h 125221"/>
              <a:gd name="connsiteX4" fmla="*/ 47879 w 89027"/>
              <a:gd name="connsiteY4" fmla="*/ 118871 h 125221"/>
              <a:gd name="connsiteX5" fmla="*/ 65913 w 89027"/>
              <a:gd name="connsiteY5" fmla="*/ 115697 h 125221"/>
              <a:gd name="connsiteX6" fmla="*/ 82677 w 89027"/>
              <a:gd name="connsiteY6" fmla="*/ 107188 h 125221"/>
              <a:gd name="connsiteX7" fmla="*/ 82677 w 89027"/>
              <a:gd name="connsiteY7" fmla="*/ 11557 h 125221"/>
              <a:gd name="connsiteX8" fmla="*/ 68834 w 89027"/>
              <a:gd name="connsiteY8" fmla="*/ 7620 h 125221"/>
              <a:gd name="connsiteX9" fmla="*/ 55499 w 89027"/>
              <a:gd name="connsiteY9" fmla="*/ 6350 h 1252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9027" h="125221">
                <a:moveTo>
                  <a:pt x="55499" y="6350"/>
                </a:moveTo>
                <a:cubicBezTo>
                  <a:pt x="39116" y="6350"/>
                  <a:pt x="26796" y="11429"/>
                  <a:pt x="18669" y="21717"/>
                </a:cubicBezTo>
                <a:cubicBezTo>
                  <a:pt x="10414" y="32004"/>
                  <a:pt x="6350" y="46228"/>
                  <a:pt x="6350" y="64389"/>
                </a:cubicBezTo>
                <a:cubicBezTo>
                  <a:pt x="6350" y="83439"/>
                  <a:pt x="9652" y="97282"/>
                  <a:pt x="16256" y="105917"/>
                </a:cubicBezTo>
                <a:cubicBezTo>
                  <a:pt x="22859" y="114554"/>
                  <a:pt x="33401" y="118871"/>
                  <a:pt x="47879" y="118871"/>
                </a:cubicBezTo>
                <a:cubicBezTo>
                  <a:pt x="53594" y="118871"/>
                  <a:pt x="59563" y="117856"/>
                  <a:pt x="65913" y="115697"/>
                </a:cubicBezTo>
                <a:cubicBezTo>
                  <a:pt x="72263" y="113538"/>
                  <a:pt x="77851" y="110744"/>
                  <a:pt x="82677" y="107188"/>
                </a:cubicBezTo>
                <a:lnTo>
                  <a:pt x="82677" y="11557"/>
                </a:lnTo>
                <a:cubicBezTo>
                  <a:pt x="78232" y="9652"/>
                  <a:pt x="73659" y="8382"/>
                  <a:pt x="68834" y="7620"/>
                </a:cubicBezTo>
                <a:cubicBezTo>
                  <a:pt x="64008" y="6730"/>
                  <a:pt x="59563" y="6350"/>
                  <a:pt x="55499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434838" y="1445640"/>
            <a:ext cx="93725" cy="52070"/>
          </a:xfrm>
          <a:custGeom>
            <a:avLst/>
            <a:gdLst>
              <a:gd name="connsiteX0" fmla="*/ 49021 w 93725"/>
              <a:gd name="connsiteY0" fmla="*/ 6350 h 52070"/>
              <a:gd name="connsiteX1" fmla="*/ 19430 w 93725"/>
              <a:gd name="connsiteY1" fmla="*/ 15621 h 52070"/>
              <a:gd name="connsiteX2" fmla="*/ 6350 w 93725"/>
              <a:gd name="connsiteY2" fmla="*/ 45720 h 52070"/>
              <a:gd name="connsiteX3" fmla="*/ 87375 w 93725"/>
              <a:gd name="connsiteY3" fmla="*/ 45720 h 52070"/>
              <a:gd name="connsiteX4" fmla="*/ 77723 w 93725"/>
              <a:gd name="connsiteY4" fmla="*/ 16129 h 52070"/>
              <a:gd name="connsiteX5" fmla="*/ 49021 w 93725"/>
              <a:gd name="connsiteY5" fmla="*/ 6350 h 520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3725" h="52070">
                <a:moveTo>
                  <a:pt x="49021" y="6350"/>
                </a:moveTo>
                <a:cubicBezTo>
                  <a:pt x="37083" y="6350"/>
                  <a:pt x="27177" y="9398"/>
                  <a:pt x="19430" y="15621"/>
                </a:cubicBezTo>
                <a:cubicBezTo>
                  <a:pt x="11683" y="21844"/>
                  <a:pt x="7365" y="31877"/>
                  <a:pt x="6350" y="45720"/>
                </a:cubicBezTo>
                <a:lnTo>
                  <a:pt x="87375" y="45720"/>
                </a:lnTo>
                <a:cubicBezTo>
                  <a:pt x="86995" y="32639"/>
                  <a:pt x="83820" y="22733"/>
                  <a:pt x="77723" y="16129"/>
                </a:cubicBezTo>
                <a:cubicBezTo>
                  <a:pt x="71501" y="9652"/>
                  <a:pt x="61975" y="6350"/>
                  <a:pt x="4902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7522844" y="1412620"/>
            <a:ext cx="75311" cy="207391"/>
          </a:xfrm>
          <a:custGeom>
            <a:avLst/>
            <a:gdLst>
              <a:gd name="connsiteX0" fmla="*/ 6350 w 75311"/>
              <a:gd name="connsiteY0" fmla="*/ 6350 h 207391"/>
              <a:gd name="connsiteX1" fmla="*/ 68961 w 75311"/>
              <a:gd name="connsiteY1" fmla="*/ 6350 h 207391"/>
              <a:gd name="connsiteX2" fmla="*/ 68961 w 75311"/>
              <a:gd name="connsiteY2" fmla="*/ 201041 h 207391"/>
              <a:gd name="connsiteX3" fmla="*/ 6350 w 75311"/>
              <a:gd name="connsiteY3" fmla="*/ 201041 h 207391"/>
              <a:gd name="connsiteX4" fmla="*/ 6350 w 75311"/>
              <a:gd name="connsiteY4" fmla="*/ 6350 h 207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311" h="207391">
                <a:moveTo>
                  <a:pt x="6350" y="6350"/>
                </a:moveTo>
                <a:lnTo>
                  <a:pt x="68961" y="6350"/>
                </a:lnTo>
                <a:lnTo>
                  <a:pt x="68961" y="201041"/>
                </a:lnTo>
                <a:lnTo>
                  <a:pt x="6350" y="20104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4910963" y="1412620"/>
            <a:ext cx="195707" cy="207391"/>
          </a:xfrm>
          <a:custGeom>
            <a:avLst/>
            <a:gdLst>
              <a:gd name="connsiteX0" fmla="*/ 10540 w 195707"/>
              <a:gd name="connsiteY0" fmla="*/ 6350 h 207391"/>
              <a:gd name="connsiteX1" fmla="*/ 187451 w 195707"/>
              <a:gd name="connsiteY1" fmla="*/ 6350 h 207391"/>
              <a:gd name="connsiteX2" fmla="*/ 187451 w 195707"/>
              <a:gd name="connsiteY2" fmla="*/ 45720 h 207391"/>
              <a:gd name="connsiteX3" fmla="*/ 86486 w 195707"/>
              <a:gd name="connsiteY3" fmla="*/ 154559 h 207391"/>
              <a:gd name="connsiteX4" fmla="*/ 189357 w 195707"/>
              <a:gd name="connsiteY4" fmla="*/ 154559 h 207391"/>
              <a:gd name="connsiteX5" fmla="*/ 189357 w 195707"/>
              <a:gd name="connsiteY5" fmla="*/ 201041 h 207391"/>
              <a:gd name="connsiteX6" fmla="*/ 6350 w 195707"/>
              <a:gd name="connsiteY6" fmla="*/ 201041 h 207391"/>
              <a:gd name="connsiteX7" fmla="*/ 6350 w 195707"/>
              <a:gd name="connsiteY7" fmla="*/ 161036 h 207391"/>
              <a:gd name="connsiteX8" fmla="*/ 108966 w 195707"/>
              <a:gd name="connsiteY8" fmla="*/ 51943 h 207391"/>
              <a:gd name="connsiteX9" fmla="*/ 10540 w 195707"/>
              <a:gd name="connsiteY9" fmla="*/ 51943 h 207391"/>
              <a:gd name="connsiteX10" fmla="*/ 10540 w 195707"/>
              <a:gd name="connsiteY10" fmla="*/ 6350 h 207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95707" h="207391">
                <a:moveTo>
                  <a:pt x="10540" y="6350"/>
                </a:moveTo>
                <a:lnTo>
                  <a:pt x="187451" y="6350"/>
                </a:lnTo>
                <a:lnTo>
                  <a:pt x="187451" y="45720"/>
                </a:lnTo>
                <a:lnTo>
                  <a:pt x="86486" y="154559"/>
                </a:lnTo>
                <a:lnTo>
                  <a:pt x="189357" y="154559"/>
                </a:lnTo>
                <a:lnTo>
                  <a:pt x="189357" y="201041"/>
                </a:lnTo>
                <a:lnTo>
                  <a:pt x="6350" y="201041"/>
                </a:lnTo>
                <a:lnTo>
                  <a:pt x="6350" y="161036"/>
                </a:lnTo>
                <a:lnTo>
                  <a:pt x="108966" y="51943"/>
                </a:lnTo>
                <a:lnTo>
                  <a:pt x="10540" y="51943"/>
                </a:lnTo>
                <a:lnTo>
                  <a:pt x="1054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241161" y="1411986"/>
            <a:ext cx="153797" cy="208025"/>
          </a:xfrm>
          <a:custGeom>
            <a:avLst/>
            <a:gdLst>
              <a:gd name="connsiteX0" fmla="*/ 132714 w 153797"/>
              <a:gd name="connsiteY0" fmla="*/ 6350 h 208025"/>
              <a:gd name="connsiteX1" fmla="*/ 140208 w 153797"/>
              <a:gd name="connsiteY1" fmla="*/ 6476 h 208025"/>
              <a:gd name="connsiteX2" fmla="*/ 147447 w 153797"/>
              <a:gd name="connsiteY2" fmla="*/ 6984 h 208025"/>
              <a:gd name="connsiteX3" fmla="*/ 147447 w 153797"/>
              <a:gd name="connsiteY3" fmla="*/ 66420 h 208025"/>
              <a:gd name="connsiteX4" fmla="*/ 141986 w 153797"/>
              <a:gd name="connsiteY4" fmla="*/ 66420 h 208025"/>
              <a:gd name="connsiteX5" fmla="*/ 129159 w 153797"/>
              <a:gd name="connsiteY5" fmla="*/ 64388 h 208025"/>
              <a:gd name="connsiteX6" fmla="*/ 114427 w 153797"/>
              <a:gd name="connsiteY6" fmla="*/ 63753 h 208025"/>
              <a:gd name="connsiteX7" fmla="*/ 90932 w 153797"/>
              <a:gd name="connsiteY7" fmla="*/ 65404 h 208025"/>
              <a:gd name="connsiteX8" fmla="*/ 68960 w 153797"/>
              <a:gd name="connsiteY8" fmla="*/ 71373 h 208025"/>
              <a:gd name="connsiteX9" fmla="*/ 68960 w 153797"/>
              <a:gd name="connsiteY9" fmla="*/ 201675 h 208025"/>
              <a:gd name="connsiteX10" fmla="*/ 6350 w 153797"/>
              <a:gd name="connsiteY10" fmla="*/ 201675 h 208025"/>
              <a:gd name="connsiteX11" fmla="*/ 6350 w 153797"/>
              <a:gd name="connsiteY11" fmla="*/ 6984 h 208025"/>
              <a:gd name="connsiteX12" fmla="*/ 68960 w 153797"/>
              <a:gd name="connsiteY12" fmla="*/ 6984 h 208025"/>
              <a:gd name="connsiteX13" fmla="*/ 68960 w 153797"/>
              <a:gd name="connsiteY13" fmla="*/ 35559 h 208025"/>
              <a:gd name="connsiteX14" fmla="*/ 104775 w 153797"/>
              <a:gd name="connsiteY14" fmla="*/ 12064 h 208025"/>
              <a:gd name="connsiteX15" fmla="*/ 132714 w 153797"/>
              <a:gd name="connsiteY15" fmla="*/ 6350 h 2080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3797" h="208025">
                <a:moveTo>
                  <a:pt x="132714" y="6350"/>
                </a:moveTo>
                <a:cubicBezTo>
                  <a:pt x="135001" y="6350"/>
                  <a:pt x="137414" y="6350"/>
                  <a:pt x="140208" y="6476"/>
                </a:cubicBezTo>
                <a:cubicBezTo>
                  <a:pt x="143002" y="6603"/>
                  <a:pt x="145414" y="6730"/>
                  <a:pt x="147447" y="6984"/>
                </a:cubicBezTo>
                <a:lnTo>
                  <a:pt x="147447" y="66420"/>
                </a:lnTo>
                <a:lnTo>
                  <a:pt x="141986" y="66420"/>
                </a:lnTo>
                <a:cubicBezTo>
                  <a:pt x="139319" y="65531"/>
                  <a:pt x="135001" y="64896"/>
                  <a:pt x="129159" y="64388"/>
                </a:cubicBezTo>
                <a:cubicBezTo>
                  <a:pt x="123190" y="63880"/>
                  <a:pt x="118364" y="63753"/>
                  <a:pt x="114427" y="63753"/>
                </a:cubicBezTo>
                <a:cubicBezTo>
                  <a:pt x="105537" y="63753"/>
                  <a:pt x="97663" y="64261"/>
                  <a:pt x="90932" y="65404"/>
                </a:cubicBezTo>
                <a:cubicBezTo>
                  <a:pt x="84073" y="66547"/>
                  <a:pt x="76708" y="68579"/>
                  <a:pt x="68960" y="71373"/>
                </a:cubicBezTo>
                <a:lnTo>
                  <a:pt x="68960" y="201675"/>
                </a:lnTo>
                <a:lnTo>
                  <a:pt x="6350" y="201675"/>
                </a:lnTo>
                <a:lnTo>
                  <a:pt x="6350" y="6984"/>
                </a:lnTo>
                <a:lnTo>
                  <a:pt x="68960" y="6984"/>
                </a:lnTo>
                <a:lnTo>
                  <a:pt x="68960" y="35559"/>
                </a:lnTo>
                <a:cubicBezTo>
                  <a:pt x="82677" y="23875"/>
                  <a:pt x="94614" y="16001"/>
                  <a:pt x="104775" y="12064"/>
                </a:cubicBezTo>
                <a:cubicBezTo>
                  <a:pt x="114934" y="8254"/>
                  <a:pt x="124206" y="6350"/>
                  <a:pt x="13271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7630541" y="1407287"/>
            <a:ext cx="194563" cy="217932"/>
          </a:xfrm>
          <a:custGeom>
            <a:avLst/>
            <a:gdLst>
              <a:gd name="connsiteX0" fmla="*/ 120015 w 194563"/>
              <a:gd name="connsiteY0" fmla="*/ 6350 h 217932"/>
              <a:gd name="connsiteX1" fmla="*/ 156844 w 194563"/>
              <a:gd name="connsiteY1" fmla="*/ 10668 h 217932"/>
              <a:gd name="connsiteX2" fmla="*/ 188213 w 194563"/>
              <a:gd name="connsiteY2" fmla="*/ 21971 h 217932"/>
              <a:gd name="connsiteX3" fmla="*/ 188213 w 194563"/>
              <a:gd name="connsiteY3" fmla="*/ 75183 h 217932"/>
              <a:gd name="connsiteX4" fmla="*/ 179323 w 194563"/>
              <a:gd name="connsiteY4" fmla="*/ 75183 h 217932"/>
              <a:gd name="connsiteX5" fmla="*/ 170688 w 194563"/>
              <a:gd name="connsiteY5" fmla="*/ 67945 h 217932"/>
              <a:gd name="connsiteX6" fmla="*/ 158115 w 194563"/>
              <a:gd name="connsiteY6" fmla="*/ 59690 h 217932"/>
              <a:gd name="connsiteX7" fmla="*/ 142493 w 194563"/>
              <a:gd name="connsiteY7" fmla="*/ 53467 h 217932"/>
              <a:gd name="connsiteX8" fmla="*/ 122808 w 194563"/>
              <a:gd name="connsiteY8" fmla="*/ 50927 h 217932"/>
              <a:gd name="connsiteX9" fmla="*/ 84455 w 194563"/>
              <a:gd name="connsiteY9" fmla="*/ 66802 h 217932"/>
              <a:gd name="connsiteX10" fmla="*/ 70993 w 194563"/>
              <a:gd name="connsiteY10" fmla="*/ 109854 h 217932"/>
              <a:gd name="connsiteX11" fmla="*/ 84708 w 194563"/>
              <a:gd name="connsiteY11" fmla="*/ 152527 h 217932"/>
              <a:gd name="connsiteX12" fmla="*/ 123825 w 194563"/>
              <a:gd name="connsiteY12" fmla="*/ 167004 h 217932"/>
              <a:gd name="connsiteX13" fmla="*/ 145033 w 194563"/>
              <a:gd name="connsiteY13" fmla="*/ 164338 h 217932"/>
              <a:gd name="connsiteX14" fmla="*/ 160655 w 194563"/>
              <a:gd name="connsiteY14" fmla="*/ 157988 h 217932"/>
              <a:gd name="connsiteX15" fmla="*/ 171068 w 194563"/>
              <a:gd name="connsiteY15" fmla="*/ 150749 h 217932"/>
              <a:gd name="connsiteX16" fmla="*/ 179323 w 194563"/>
              <a:gd name="connsiteY16" fmla="*/ 143255 h 217932"/>
              <a:gd name="connsiteX17" fmla="*/ 188213 w 194563"/>
              <a:gd name="connsiteY17" fmla="*/ 143255 h 217932"/>
              <a:gd name="connsiteX18" fmla="*/ 188213 w 194563"/>
              <a:gd name="connsiteY18" fmla="*/ 196595 h 217932"/>
              <a:gd name="connsiteX19" fmla="*/ 157480 w 194563"/>
              <a:gd name="connsiteY19" fmla="*/ 207518 h 217932"/>
              <a:gd name="connsiteX20" fmla="*/ 121920 w 194563"/>
              <a:gd name="connsiteY20" fmla="*/ 211582 h 217932"/>
              <a:gd name="connsiteX21" fmla="*/ 75438 w 194563"/>
              <a:gd name="connsiteY21" fmla="*/ 205613 h 217932"/>
              <a:gd name="connsiteX22" fmla="*/ 38734 w 194563"/>
              <a:gd name="connsiteY22" fmla="*/ 186817 h 217932"/>
              <a:gd name="connsiteX23" fmla="*/ 14858 w 194563"/>
              <a:gd name="connsiteY23" fmla="*/ 154940 h 217932"/>
              <a:gd name="connsiteX24" fmla="*/ 6350 w 194563"/>
              <a:gd name="connsiteY24" fmla="*/ 109854 h 217932"/>
              <a:gd name="connsiteX25" fmla="*/ 15493 w 194563"/>
              <a:gd name="connsiteY25" fmla="*/ 62864 h 217932"/>
              <a:gd name="connsiteX26" fmla="*/ 40893 w 194563"/>
              <a:gd name="connsiteY26" fmla="*/ 30099 h 217932"/>
              <a:gd name="connsiteX27" fmla="*/ 77216 w 194563"/>
              <a:gd name="connsiteY27" fmla="*/ 12064 h 217932"/>
              <a:gd name="connsiteX28" fmla="*/ 120015 w 194563"/>
              <a:gd name="connsiteY28" fmla="*/ 6350 h 217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94563" h="217932">
                <a:moveTo>
                  <a:pt x="120015" y="6350"/>
                </a:moveTo>
                <a:cubicBezTo>
                  <a:pt x="133350" y="6350"/>
                  <a:pt x="145668" y="7747"/>
                  <a:pt x="156844" y="10668"/>
                </a:cubicBezTo>
                <a:cubicBezTo>
                  <a:pt x="168020" y="13589"/>
                  <a:pt x="178561" y="17272"/>
                  <a:pt x="188213" y="21971"/>
                </a:cubicBezTo>
                <a:lnTo>
                  <a:pt x="188213" y="75183"/>
                </a:lnTo>
                <a:lnTo>
                  <a:pt x="179323" y="75183"/>
                </a:lnTo>
                <a:cubicBezTo>
                  <a:pt x="176910" y="73152"/>
                  <a:pt x="173990" y="70611"/>
                  <a:pt x="170688" y="67945"/>
                </a:cubicBezTo>
                <a:cubicBezTo>
                  <a:pt x="167258" y="65151"/>
                  <a:pt x="163067" y="62357"/>
                  <a:pt x="158115" y="59690"/>
                </a:cubicBezTo>
                <a:cubicBezTo>
                  <a:pt x="153416" y="57150"/>
                  <a:pt x="148208" y="55118"/>
                  <a:pt x="142493" y="53467"/>
                </a:cubicBezTo>
                <a:cubicBezTo>
                  <a:pt x="136905" y="51689"/>
                  <a:pt x="130302" y="50927"/>
                  <a:pt x="122808" y="50927"/>
                </a:cubicBezTo>
                <a:cubicBezTo>
                  <a:pt x="106171" y="50927"/>
                  <a:pt x="93344" y="56133"/>
                  <a:pt x="84455" y="66802"/>
                </a:cubicBezTo>
                <a:cubicBezTo>
                  <a:pt x="75438" y="77342"/>
                  <a:pt x="70993" y="91694"/>
                  <a:pt x="70993" y="109854"/>
                </a:cubicBezTo>
                <a:cubicBezTo>
                  <a:pt x="70993" y="128523"/>
                  <a:pt x="75565" y="142748"/>
                  <a:pt x="84708" y="152527"/>
                </a:cubicBezTo>
                <a:cubicBezTo>
                  <a:pt x="93980" y="162179"/>
                  <a:pt x="106933" y="167004"/>
                  <a:pt x="123825" y="167004"/>
                </a:cubicBezTo>
                <a:cubicBezTo>
                  <a:pt x="131698" y="167004"/>
                  <a:pt x="138683" y="166115"/>
                  <a:pt x="145033" y="164338"/>
                </a:cubicBezTo>
                <a:cubicBezTo>
                  <a:pt x="151256" y="162560"/>
                  <a:pt x="156590" y="160528"/>
                  <a:pt x="160655" y="157988"/>
                </a:cubicBezTo>
                <a:cubicBezTo>
                  <a:pt x="164592" y="155702"/>
                  <a:pt x="168020" y="153289"/>
                  <a:pt x="171068" y="150749"/>
                </a:cubicBezTo>
                <a:cubicBezTo>
                  <a:pt x="174116" y="148209"/>
                  <a:pt x="176783" y="145795"/>
                  <a:pt x="179323" y="143255"/>
                </a:cubicBezTo>
                <a:lnTo>
                  <a:pt x="188213" y="143255"/>
                </a:lnTo>
                <a:lnTo>
                  <a:pt x="188213" y="196595"/>
                </a:lnTo>
                <a:cubicBezTo>
                  <a:pt x="178434" y="201168"/>
                  <a:pt x="168147" y="204851"/>
                  <a:pt x="157480" y="207518"/>
                </a:cubicBezTo>
                <a:cubicBezTo>
                  <a:pt x="146684" y="210311"/>
                  <a:pt x="134873" y="211582"/>
                  <a:pt x="121920" y="211582"/>
                </a:cubicBezTo>
                <a:cubicBezTo>
                  <a:pt x="105028" y="211582"/>
                  <a:pt x="89534" y="209550"/>
                  <a:pt x="75438" y="205613"/>
                </a:cubicBezTo>
                <a:cubicBezTo>
                  <a:pt x="61340" y="201549"/>
                  <a:pt x="49148" y="195326"/>
                  <a:pt x="38734" y="186817"/>
                </a:cubicBezTo>
                <a:cubicBezTo>
                  <a:pt x="28447" y="178434"/>
                  <a:pt x="20446" y="167767"/>
                  <a:pt x="14858" y="154940"/>
                </a:cubicBezTo>
                <a:cubicBezTo>
                  <a:pt x="9143" y="142113"/>
                  <a:pt x="6350" y="127127"/>
                  <a:pt x="6350" y="109854"/>
                </a:cubicBezTo>
                <a:cubicBezTo>
                  <a:pt x="6350" y="91694"/>
                  <a:pt x="9397" y="76072"/>
                  <a:pt x="15493" y="62864"/>
                </a:cubicBezTo>
                <a:cubicBezTo>
                  <a:pt x="21463" y="49657"/>
                  <a:pt x="29971" y="38734"/>
                  <a:pt x="40893" y="30099"/>
                </a:cubicBezTo>
                <a:cubicBezTo>
                  <a:pt x="51307" y="21844"/>
                  <a:pt x="63500" y="15875"/>
                  <a:pt x="77216" y="12064"/>
                </a:cubicBezTo>
                <a:cubicBezTo>
                  <a:pt x="91058" y="8254"/>
                  <a:pt x="105282" y="6350"/>
                  <a:pt x="12001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7269861" y="1407287"/>
            <a:ext cx="208279" cy="212725"/>
          </a:xfrm>
          <a:custGeom>
            <a:avLst/>
            <a:gdLst>
              <a:gd name="connsiteX0" fmla="*/ 134873 w 208279"/>
              <a:gd name="connsiteY0" fmla="*/ 6350 h 212725"/>
              <a:gd name="connsiteX1" fmla="*/ 184150 w 208279"/>
              <a:gd name="connsiteY1" fmla="*/ 24764 h 212725"/>
              <a:gd name="connsiteX2" fmla="*/ 201929 w 208279"/>
              <a:gd name="connsiteY2" fmla="*/ 79629 h 212725"/>
              <a:gd name="connsiteX3" fmla="*/ 201929 w 208279"/>
              <a:gd name="connsiteY3" fmla="*/ 206375 h 212725"/>
              <a:gd name="connsiteX4" fmla="*/ 139318 w 208279"/>
              <a:gd name="connsiteY4" fmla="*/ 206375 h 212725"/>
              <a:gd name="connsiteX5" fmla="*/ 139318 w 208279"/>
              <a:gd name="connsiteY5" fmla="*/ 109854 h 212725"/>
              <a:gd name="connsiteX6" fmla="*/ 138048 w 208279"/>
              <a:gd name="connsiteY6" fmla="*/ 86360 h 212725"/>
              <a:gd name="connsiteX7" fmla="*/ 133984 w 208279"/>
              <a:gd name="connsiteY7" fmla="*/ 69088 h 212725"/>
              <a:gd name="connsiteX8" fmla="*/ 123824 w 208279"/>
              <a:gd name="connsiteY8" fmla="*/ 59690 h 212725"/>
              <a:gd name="connsiteX9" fmla="*/ 105155 w 208279"/>
              <a:gd name="connsiteY9" fmla="*/ 56769 h 212725"/>
              <a:gd name="connsiteX10" fmla="*/ 87883 w 208279"/>
              <a:gd name="connsiteY10" fmla="*/ 59563 h 212725"/>
              <a:gd name="connsiteX11" fmla="*/ 68960 w 208279"/>
              <a:gd name="connsiteY11" fmla="*/ 68453 h 212725"/>
              <a:gd name="connsiteX12" fmla="*/ 68960 w 208279"/>
              <a:gd name="connsiteY12" fmla="*/ 206375 h 212725"/>
              <a:gd name="connsiteX13" fmla="*/ 6350 w 208279"/>
              <a:gd name="connsiteY13" fmla="*/ 206375 h 212725"/>
              <a:gd name="connsiteX14" fmla="*/ 6350 w 208279"/>
              <a:gd name="connsiteY14" fmla="*/ 11683 h 212725"/>
              <a:gd name="connsiteX15" fmla="*/ 68960 w 208279"/>
              <a:gd name="connsiteY15" fmla="*/ 11683 h 212725"/>
              <a:gd name="connsiteX16" fmla="*/ 68960 w 208279"/>
              <a:gd name="connsiteY16" fmla="*/ 33273 h 212725"/>
              <a:gd name="connsiteX17" fmla="*/ 100837 w 208279"/>
              <a:gd name="connsiteY17" fmla="*/ 13334 h 212725"/>
              <a:gd name="connsiteX18" fmla="*/ 134873 w 208279"/>
              <a:gd name="connsiteY18" fmla="*/ 6350 h 212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8279" h="212725">
                <a:moveTo>
                  <a:pt x="134873" y="6350"/>
                </a:moveTo>
                <a:cubicBezTo>
                  <a:pt x="155955" y="6350"/>
                  <a:pt x="172338" y="12445"/>
                  <a:pt x="184150" y="24764"/>
                </a:cubicBezTo>
                <a:cubicBezTo>
                  <a:pt x="195960" y="36957"/>
                  <a:pt x="201929" y="55245"/>
                  <a:pt x="201929" y="79629"/>
                </a:cubicBezTo>
                <a:lnTo>
                  <a:pt x="201929" y="206375"/>
                </a:lnTo>
                <a:lnTo>
                  <a:pt x="139318" y="206375"/>
                </a:lnTo>
                <a:lnTo>
                  <a:pt x="139318" y="109854"/>
                </a:lnTo>
                <a:cubicBezTo>
                  <a:pt x="139318" y="101980"/>
                  <a:pt x="138937" y="94107"/>
                  <a:pt x="138048" y="86360"/>
                </a:cubicBezTo>
                <a:cubicBezTo>
                  <a:pt x="137286" y="78613"/>
                  <a:pt x="135889" y="72771"/>
                  <a:pt x="133984" y="69088"/>
                </a:cubicBezTo>
                <a:cubicBezTo>
                  <a:pt x="131571" y="64770"/>
                  <a:pt x="128269" y="61722"/>
                  <a:pt x="123824" y="59690"/>
                </a:cubicBezTo>
                <a:cubicBezTo>
                  <a:pt x="119379" y="57784"/>
                  <a:pt x="113155" y="56769"/>
                  <a:pt x="105155" y="56769"/>
                </a:cubicBezTo>
                <a:cubicBezTo>
                  <a:pt x="99440" y="56769"/>
                  <a:pt x="93725" y="57658"/>
                  <a:pt x="87883" y="59563"/>
                </a:cubicBezTo>
                <a:cubicBezTo>
                  <a:pt x="82041" y="61468"/>
                  <a:pt x="75691" y="64389"/>
                  <a:pt x="68960" y="68453"/>
                </a:cubicBezTo>
                <a:lnTo>
                  <a:pt x="68960" y="206375"/>
                </a:lnTo>
                <a:lnTo>
                  <a:pt x="6350" y="206375"/>
                </a:lnTo>
                <a:lnTo>
                  <a:pt x="6350" y="11683"/>
                </a:lnTo>
                <a:lnTo>
                  <a:pt x="68960" y="11683"/>
                </a:lnTo>
                <a:lnTo>
                  <a:pt x="68960" y="33273"/>
                </a:lnTo>
                <a:cubicBezTo>
                  <a:pt x="80009" y="24510"/>
                  <a:pt x="90677" y="17907"/>
                  <a:pt x="100837" y="13334"/>
                </a:cubicBezTo>
                <a:cubicBezTo>
                  <a:pt x="111124" y="8635"/>
                  <a:pt x="122427" y="6350"/>
                  <a:pt x="13487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622417" y="1407287"/>
            <a:ext cx="208279" cy="212725"/>
          </a:xfrm>
          <a:custGeom>
            <a:avLst/>
            <a:gdLst>
              <a:gd name="connsiteX0" fmla="*/ 134873 w 208279"/>
              <a:gd name="connsiteY0" fmla="*/ 6350 h 212725"/>
              <a:gd name="connsiteX1" fmla="*/ 184150 w 208279"/>
              <a:gd name="connsiteY1" fmla="*/ 24764 h 212725"/>
              <a:gd name="connsiteX2" fmla="*/ 201929 w 208279"/>
              <a:gd name="connsiteY2" fmla="*/ 79629 h 212725"/>
              <a:gd name="connsiteX3" fmla="*/ 201929 w 208279"/>
              <a:gd name="connsiteY3" fmla="*/ 206375 h 212725"/>
              <a:gd name="connsiteX4" fmla="*/ 139318 w 208279"/>
              <a:gd name="connsiteY4" fmla="*/ 206375 h 212725"/>
              <a:gd name="connsiteX5" fmla="*/ 139318 w 208279"/>
              <a:gd name="connsiteY5" fmla="*/ 109854 h 212725"/>
              <a:gd name="connsiteX6" fmla="*/ 138048 w 208279"/>
              <a:gd name="connsiteY6" fmla="*/ 86360 h 212725"/>
              <a:gd name="connsiteX7" fmla="*/ 133984 w 208279"/>
              <a:gd name="connsiteY7" fmla="*/ 69088 h 212725"/>
              <a:gd name="connsiteX8" fmla="*/ 123824 w 208279"/>
              <a:gd name="connsiteY8" fmla="*/ 59690 h 212725"/>
              <a:gd name="connsiteX9" fmla="*/ 105155 w 208279"/>
              <a:gd name="connsiteY9" fmla="*/ 56769 h 212725"/>
              <a:gd name="connsiteX10" fmla="*/ 87883 w 208279"/>
              <a:gd name="connsiteY10" fmla="*/ 59563 h 212725"/>
              <a:gd name="connsiteX11" fmla="*/ 68960 w 208279"/>
              <a:gd name="connsiteY11" fmla="*/ 68453 h 212725"/>
              <a:gd name="connsiteX12" fmla="*/ 68960 w 208279"/>
              <a:gd name="connsiteY12" fmla="*/ 206375 h 212725"/>
              <a:gd name="connsiteX13" fmla="*/ 6350 w 208279"/>
              <a:gd name="connsiteY13" fmla="*/ 206375 h 212725"/>
              <a:gd name="connsiteX14" fmla="*/ 6350 w 208279"/>
              <a:gd name="connsiteY14" fmla="*/ 11683 h 212725"/>
              <a:gd name="connsiteX15" fmla="*/ 68960 w 208279"/>
              <a:gd name="connsiteY15" fmla="*/ 11683 h 212725"/>
              <a:gd name="connsiteX16" fmla="*/ 68960 w 208279"/>
              <a:gd name="connsiteY16" fmla="*/ 33273 h 212725"/>
              <a:gd name="connsiteX17" fmla="*/ 100837 w 208279"/>
              <a:gd name="connsiteY17" fmla="*/ 13334 h 212725"/>
              <a:gd name="connsiteX18" fmla="*/ 134873 w 208279"/>
              <a:gd name="connsiteY18" fmla="*/ 6350 h 212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8279" h="212725">
                <a:moveTo>
                  <a:pt x="134873" y="6350"/>
                </a:moveTo>
                <a:cubicBezTo>
                  <a:pt x="155955" y="6350"/>
                  <a:pt x="172338" y="12445"/>
                  <a:pt x="184150" y="24764"/>
                </a:cubicBezTo>
                <a:cubicBezTo>
                  <a:pt x="195960" y="36957"/>
                  <a:pt x="201929" y="55245"/>
                  <a:pt x="201929" y="79629"/>
                </a:cubicBezTo>
                <a:lnTo>
                  <a:pt x="201929" y="206375"/>
                </a:lnTo>
                <a:lnTo>
                  <a:pt x="139318" y="206375"/>
                </a:lnTo>
                <a:lnTo>
                  <a:pt x="139318" y="109854"/>
                </a:lnTo>
                <a:cubicBezTo>
                  <a:pt x="139318" y="101980"/>
                  <a:pt x="138937" y="94107"/>
                  <a:pt x="138048" y="86360"/>
                </a:cubicBezTo>
                <a:cubicBezTo>
                  <a:pt x="137286" y="78613"/>
                  <a:pt x="135889" y="72771"/>
                  <a:pt x="133984" y="69088"/>
                </a:cubicBezTo>
                <a:cubicBezTo>
                  <a:pt x="131571" y="64770"/>
                  <a:pt x="128269" y="61722"/>
                  <a:pt x="123824" y="59690"/>
                </a:cubicBezTo>
                <a:cubicBezTo>
                  <a:pt x="119379" y="57784"/>
                  <a:pt x="113156" y="56769"/>
                  <a:pt x="105155" y="56769"/>
                </a:cubicBezTo>
                <a:cubicBezTo>
                  <a:pt x="99440" y="56769"/>
                  <a:pt x="93725" y="57658"/>
                  <a:pt x="87883" y="59563"/>
                </a:cubicBezTo>
                <a:cubicBezTo>
                  <a:pt x="82041" y="61468"/>
                  <a:pt x="75691" y="64389"/>
                  <a:pt x="68960" y="68453"/>
                </a:cubicBezTo>
                <a:lnTo>
                  <a:pt x="68960" y="206375"/>
                </a:lnTo>
                <a:lnTo>
                  <a:pt x="6350" y="206375"/>
                </a:lnTo>
                <a:lnTo>
                  <a:pt x="6350" y="11683"/>
                </a:lnTo>
                <a:lnTo>
                  <a:pt x="68960" y="11683"/>
                </a:lnTo>
                <a:lnTo>
                  <a:pt x="68960" y="33273"/>
                </a:lnTo>
                <a:cubicBezTo>
                  <a:pt x="80009" y="24510"/>
                  <a:pt x="90677" y="17907"/>
                  <a:pt x="100837" y="13334"/>
                </a:cubicBezTo>
                <a:cubicBezTo>
                  <a:pt x="111124" y="8635"/>
                  <a:pt x="122427" y="6350"/>
                  <a:pt x="13487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7838948" y="1407159"/>
            <a:ext cx="207136" cy="218059"/>
          </a:xfrm>
          <a:custGeom>
            <a:avLst/>
            <a:gdLst>
              <a:gd name="connsiteX0" fmla="*/ 100203 w 207136"/>
              <a:gd name="connsiteY0" fmla="*/ 6350 h 218059"/>
              <a:gd name="connsiteX1" fmla="*/ 177038 w 207136"/>
              <a:gd name="connsiteY1" fmla="*/ 22733 h 218059"/>
              <a:gd name="connsiteX2" fmla="*/ 200786 w 207136"/>
              <a:gd name="connsiteY2" fmla="*/ 74041 h 218059"/>
              <a:gd name="connsiteX3" fmla="*/ 200786 w 207136"/>
              <a:gd name="connsiteY3" fmla="*/ 206502 h 218059"/>
              <a:gd name="connsiteX4" fmla="*/ 138810 w 207136"/>
              <a:gd name="connsiteY4" fmla="*/ 206502 h 218059"/>
              <a:gd name="connsiteX5" fmla="*/ 138810 w 207136"/>
              <a:gd name="connsiteY5" fmla="*/ 185928 h 218059"/>
              <a:gd name="connsiteX6" fmla="*/ 126365 w 207136"/>
              <a:gd name="connsiteY6" fmla="*/ 195072 h 218059"/>
              <a:gd name="connsiteX7" fmla="*/ 112268 w 207136"/>
              <a:gd name="connsiteY7" fmla="*/ 203580 h 218059"/>
              <a:gd name="connsiteX8" fmla="*/ 93218 w 207136"/>
              <a:gd name="connsiteY8" fmla="*/ 209804 h 218059"/>
              <a:gd name="connsiteX9" fmla="*/ 71501 w 207136"/>
              <a:gd name="connsiteY9" fmla="*/ 211709 h 218059"/>
              <a:gd name="connsiteX10" fmla="*/ 25146 w 207136"/>
              <a:gd name="connsiteY10" fmla="*/ 194564 h 218059"/>
              <a:gd name="connsiteX11" fmla="*/ 6350 w 207136"/>
              <a:gd name="connsiteY11" fmla="*/ 150749 h 218059"/>
              <a:gd name="connsiteX12" fmla="*/ 15875 w 207136"/>
              <a:gd name="connsiteY12" fmla="*/ 115824 h 218059"/>
              <a:gd name="connsiteX13" fmla="*/ 42926 w 207136"/>
              <a:gd name="connsiteY13" fmla="*/ 94488 h 218059"/>
              <a:gd name="connsiteX14" fmla="*/ 85979 w 207136"/>
              <a:gd name="connsiteY14" fmla="*/ 83439 h 218059"/>
              <a:gd name="connsiteX15" fmla="*/ 139192 w 207136"/>
              <a:gd name="connsiteY15" fmla="*/ 78613 h 218059"/>
              <a:gd name="connsiteX16" fmla="*/ 139192 w 207136"/>
              <a:gd name="connsiteY16" fmla="*/ 77597 h 218059"/>
              <a:gd name="connsiteX17" fmla="*/ 125983 w 207136"/>
              <a:gd name="connsiteY17" fmla="*/ 55245 h 218059"/>
              <a:gd name="connsiteX18" fmla="*/ 87121 w 207136"/>
              <a:gd name="connsiteY18" fmla="*/ 49149 h 218059"/>
              <a:gd name="connsiteX19" fmla="*/ 54229 w 207136"/>
              <a:gd name="connsiteY19" fmla="*/ 54610 h 218059"/>
              <a:gd name="connsiteX20" fmla="*/ 29083 w 207136"/>
              <a:gd name="connsiteY20" fmla="*/ 62991 h 218059"/>
              <a:gd name="connsiteX21" fmla="*/ 23368 w 207136"/>
              <a:gd name="connsiteY21" fmla="*/ 62991 h 218059"/>
              <a:gd name="connsiteX22" fmla="*/ 23368 w 207136"/>
              <a:gd name="connsiteY22" fmla="*/ 16002 h 218059"/>
              <a:gd name="connsiteX23" fmla="*/ 55498 w 207136"/>
              <a:gd name="connsiteY23" fmla="*/ 9906 h 218059"/>
              <a:gd name="connsiteX24" fmla="*/ 100203 w 207136"/>
              <a:gd name="connsiteY24" fmla="*/ 6350 h 2180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7136" h="218059">
                <a:moveTo>
                  <a:pt x="100203" y="6350"/>
                </a:moveTo>
                <a:cubicBezTo>
                  <a:pt x="135636" y="6350"/>
                  <a:pt x="161290" y="11810"/>
                  <a:pt x="177038" y="22733"/>
                </a:cubicBezTo>
                <a:cubicBezTo>
                  <a:pt x="192786" y="33655"/>
                  <a:pt x="200786" y="50672"/>
                  <a:pt x="200786" y="74041"/>
                </a:cubicBezTo>
                <a:lnTo>
                  <a:pt x="200786" y="206502"/>
                </a:lnTo>
                <a:lnTo>
                  <a:pt x="138810" y="206502"/>
                </a:lnTo>
                <a:lnTo>
                  <a:pt x="138810" y="185928"/>
                </a:lnTo>
                <a:cubicBezTo>
                  <a:pt x="135509" y="188468"/>
                  <a:pt x="131318" y="191516"/>
                  <a:pt x="126365" y="195072"/>
                </a:cubicBezTo>
                <a:cubicBezTo>
                  <a:pt x="121411" y="198628"/>
                  <a:pt x="116713" y="201549"/>
                  <a:pt x="112268" y="203580"/>
                </a:cubicBezTo>
                <a:cubicBezTo>
                  <a:pt x="106171" y="206375"/>
                  <a:pt x="99821" y="208407"/>
                  <a:pt x="93218" y="209804"/>
                </a:cubicBezTo>
                <a:cubicBezTo>
                  <a:pt x="86614" y="211074"/>
                  <a:pt x="79375" y="211709"/>
                  <a:pt x="71501" y="211709"/>
                </a:cubicBezTo>
                <a:cubicBezTo>
                  <a:pt x="53086" y="211709"/>
                  <a:pt x="37592" y="205994"/>
                  <a:pt x="25146" y="194564"/>
                </a:cubicBezTo>
                <a:cubicBezTo>
                  <a:pt x="12573" y="183134"/>
                  <a:pt x="6350" y="168529"/>
                  <a:pt x="6350" y="150749"/>
                </a:cubicBezTo>
                <a:cubicBezTo>
                  <a:pt x="6350" y="136525"/>
                  <a:pt x="9525" y="124841"/>
                  <a:pt x="15875" y="115824"/>
                </a:cubicBezTo>
                <a:cubicBezTo>
                  <a:pt x="22225" y="106807"/>
                  <a:pt x="31242" y="99695"/>
                  <a:pt x="42926" y="94488"/>
                </a:cubicBezTo>
                <a:cubicBezTo>
                  <a:pt x="54483" y="89280"/>
                  <a:pt x="68833" y="85598"/>
                  <a:pt x="85979" y="83439"/>
                </a:cubicBezTo>
                <a:cubicBezTo>
                  <a:pt x="102996" y="81280"/>
                  <a:pt x="120777" y="79629"/>
                  <a:pt x="139192" y="78613"/>
                </a:cubicBezTo>
                <a:lnTo>
                  <a:pt x="139192" y="77597"/>
                </a:lnTo>
                <a:cubicBezTo>
                  <a:pt x="139192" y="66802"/>
                  <a:pt x="134746" y="59436"/>
                  <a:pt x="125983" y="55245"/>
                </a:cubicBezTo>
                <a:cubicBezTo>
                  <a:pt x="117221" y="51180"/>
                  <a:pt x="104267" y="49149"/>
                  <a:pt x="87121" y="49149"/>
                </a:cubicBezTo>
                <a:cubicBezTo>
                  <a:pt x="76835" y="49149"/>
                  <a:pt x="65913" y="50927"/>
                  <a:pt x="54229" y="54610"/>
                </a:cubicBezTo>
                <a:cubicBezTo>
                  <a:pt x="42545" y="58166"/>
                  <a:pt x="34163" y="60960"/>
                  <a:pt x="29083" y="62991"/>
                </a:cubicBezTo>
                <a:lnTo>
                  <a:pt x="23368" y="62991"/>
                </a:lnTo>
                <a:lnTo>
                  <a:pt x="23368" y="16002"/>
                </a:lnTo>
                <a:cubicBezTo>
                  <a:pt x="29971" y="14224"/>
                  <a:pt x="40640" y="12191"/>
                  <a:pt x="55498" y="9906"/>
                </a:cubicBezTo>
                <a:cubicBezTo>
                  <a:pt x="70358" y="7492"/>
                  <a:pt x="85217" y="6350"/>
                  <a:pt x="10020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06400" y="2882900"/>
            <a:ext cx="901700" cy="220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6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104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104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1038" name="TextBox 1"/>
          <p:cNvSpPr txBox="1"/>
          <p:nvPr/>
        </p:nvSpPr>
        <p:spPr>
          <a:xfrm>
            <a:off x="406400" y="5321300"/>
            <a:ext cx="1663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4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</p:txBody>
      </p:sp>
      <p:sp>
        <p:nvSpPr>
          <p:cNvPr id="1039" name="TextBox 1"/>
          <p:cNvSpPr txBox="1"/>
          <p:nvPr/>
        </p:nvSpPr>
        <p:spPr>
          <a:xfrm>
            <a:off x="406400" y="6019800"/>
            <a:ext cx="12192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4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1104" b="1" i="1" dirty="0" smtClean="0">
                <a:solidFill>
                  <a:srgbClr val="A34B73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1040" name="TextBox 1"/>
          <p:cNvSpPr txBox="1"/>
          <p:nvPr/>
        </p:nvSpPr>
        <p:spPr>
          <a:xfrm>
            <a:off x="1828800" y="2857500"/>
            <a:ext cx="6324600" cy="222625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300"/>
              </a:lnSpc>
              <a:tabLst>
                <a:tab pos="50800" algn="l"/>
              </a:tabLst>
            </a:pP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izra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ajno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glasno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pjevanje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recitiranje,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zborsko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pjevanje</a:t>
            </a:r>
          </a:p>
          <a:p>
            <a:pPr>
              <a:lnSpc>
                <a:spcPts val="1700"/>
              </a:lnSpc>
              <a:tabLst>
                <a:tab pos="50800" algn="l"/>
              </a:tabLst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Primati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poetske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tekstove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cjelini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pojedine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pjesniĉke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slike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primjerene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eniku</a:t>
            </a:r>
            <a:endParaRPr lang="en-US" altLang="zh-CN" sz="1104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800"/>
              </a:lnSpc>
              <a:tabLst>
                <a:tab pos="50800" algn="l"/>
              </a:tabLst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scenske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sposobnosti,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korištenje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tehniĉkih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pomagala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(mikrofon)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korištenje</a:t>
            </a:r>
          </a:p>
          <a:p>
            <a:pPr>
              <a:lnSpc>
                <a:spcPts val="17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glazbenih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instrumenata.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50800" algn="l"/>
              </a:tabLst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Nastupanje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priredbama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unutar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Dani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kruha,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Bo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ić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Dan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Dan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izvannastavnih</a:t>
            </a:r>
          </a:p>
          <a:p>
            <a:pPr>
              <a:lnSpc>
                <a:spcPts val="17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aktivnosti)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50800" algn="l"/>
              </a:tabLst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Goran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Ćuk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endParaRPr lang="en-US" altLang="zh-CN" sz="1104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1041" name="TextBox 1"/>
          <p:cNvSpPr txBox="1"/>
          <p:nvPr/>
        </p:nvSpPr>
        <p:spPr>
          <a:xfrm>
            <a:off x="2324100" y="5283200"/>
            <a:ext cx="5134419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enjem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kroz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igru,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individualnim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pristupom,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metodom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104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itanja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razgovora</a:t>
            </a:r>
          </a:p>
        </p:txBody>
      </p:sp>
      <p:sp>
        <p:nvSpPr>
          <p:cNvPr id="1042" name="TextBox 1"/>
          <p:cNvSpPr txBox="1"/>
          <p:nvPr/>
        </p:nvSpPr>
        <p:spPr>
          <a:xfrm>
            <a:off x="1828800" y="5981700"/>
            <a:ext cx="3850413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                <a:tab pos="50800" algn="l"/>
              </a:tabLst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Jedan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sat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tjednom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./201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Opisno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praćenje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rezultata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aktivnosti</a:t>
            </a:r>
          </a:p>
        </p:txBody>
      </p:sp>
      <p:sp>
        <p:nvSpPr>
          <p:cNvPr id="1027" name="Naslov 1026"/>
          <p:cNvSpPr>
            <a:spLocks noGrp="1"/>
          </p:cNvSpPr>
          <p:nvPr>
            <p:ph type="title"/>
          </p:nvPr>
        </p:nvSpPr>
        <p:spPr>
          <a:xfrm>
            <a:off x="1244968" y="678076"/>
            <a:ext cx="6512511" cy="1143000"/>
          </a:xfrm>
        </p:spPr>
        <p:txBody>
          <a:bodyPr/>
          <a:lstStyle/>
          <a:p>
            <a:pPr algn="ctr"/>
            <a:r>
              <a:rPr lang="hr-HR" dirty="0"/>
              <a:t>GLAZBENA RADIONICA</a:t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4"/>
    </mc:Choice>
    <mc:Fallback xmlns="">
      <p:transition spd="slow" advTm="2974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55976" y="515874"/>
            <a:ext cx="81660" cy="66928"/>
          </a:xfrm>
          <a:custGeom>
            <a:avLst/>
            <a:gdLst>
              <a:gd name="connsiteX0" fmla="*/ 75310 w 81660"/>
              <a:gd name="connsiteY0" fmla="*/ 6350 h 66928"/>
              <a:gd name="connsiteX1" fmla="*/ 48005 w 81660"/>
              <a:gd name="connsiteY1" fmla="*/ 9143 h 66928"/>
              <a:gd name="connsiteX2" fmla="*/ 25526 w 81660"/>
              <a:gd name="connsiteY2" fmla="*/ 13461 h 66928"/>
              <a:gd name="connsiteX3" fmla="*/ 11302 w 81660"/>
              <a:gd name="connsiteY3" fmla="*/ 21970 h 66928"/>
              <a:gd name="connsiteX4" fmla="*/ 6350 w 81660"/>
              <a:gd name="connsiteY4" fmla="*/ 36702 h 66928"/>
              <a:gd name="connsiteX5" fmla="*/ 7365 w 81660"/>
              <a:gd name="connsiteY5" fmla="*/ 46608 h 66928"/>
              <a:gd name="connsiteX6" fmla="*/ 12573 w 81660"/>
              <a:gd name="connsiteY6" fmla="*/ 53847 h 66928"/>
              <a:gd name="connsiteX7" fmla="*/ 22098 w 81660"/>
              <a:gd name="connsiteY7" fmla="*/ 58927 h 66928"/>
              <a:gd name="connsiteX8" fmla="*/ 39496 w 81660"/>
              <a:gd name="connsiteY8" fmla="*/ 60578 h 66928"/>
              <a:gd name="connsiteX9" fmla="*/ 58419 w 81660"/>
              <a:gd name="connsiteY9" fmla="*/ 56768 h 66928"/>
              <a:gd name="connsiteX10" fmla="*/ 75310 w 81660"/>
              <a:gd name="connsiteY10" fmla="*/ 46735 h 66928"/>
              <a:gd name="connsiteX11" fmla="*/ 75310 w 81660"/>
              <a:gd name="connsiteY11" fmla="*/ 6350 h 66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660" h="66928">
                <a:moveTo>
                  <a:pt x="75310" y="6350"/>
                </a:moveTo>
                <a:cubicBezTo>
                  <a:pt x="66929" y="6984"/>
                  <a:pt x="57784" y="8000"/>
                  <a:pt x="48005" y="9143"/>
                </a:cubicBezTo>
                <a:cubicBezTo>
                  <a:pt x="38100" y="10413"/>
                  <a:pt x="30606" y="11810"/>
                  <a:pt x="25526" y="13461"/>
                </a:cubicBezTo>
                <a:cubicBezTo>
                  <a:pt x="19303" y="15366"/>
                  <a:pt x="14604" y="18287"/>
                  <a:pt x="11302" y="21970"/>
                </a:cubicBezTo>
                <a:cubicBezTo>
                  <a:pt x="8000" y="25653"/>
                  <a:pt x="6350" y="30606"/>
                  <a:pt x="6350" y="36702"/>
                </a:cubicBezTo>
                <a:cubicBezTo>
                  <a:pt x="6350" y="40766"/>
                  <a:pt x="6730" y="44068"/>
                  <a:pt x="7365" y="46608"/>
                </a:cubicBezTo>
                <a:cubicBezTo>
                  <a:pt x="8127" y="49148"/>
                  <a:pt x="9779" y="51561"/>
                  <a:pt x="12573" y="53847"/>
                </a:cubicBezTo>
                <a:cubicBezTo>
                  <a:pt x="15239" y="56133"/>
                  <a:pt x="18414" y="57911"/>
                  <a:pt x="22098" y="58927"/>
                </a:cubicBezTo>
                <a:cubicBezTo>
                  <a:pt x="25780" y="60070"/>
                  <a:pt x="31623" y="60578"/>
                  <a:pt x="39496" y="60578"/>
                </a:cubicBezTo>
                <a:cubicBezTo>
                  <a:pt x="45719" y="60578"/>
                  <a:pt x="52069" y="59308"/>
                  <a:pt x="58419" y="56768"/>
                </a:cubicBezTo>
                <a:cubicBezTo>
                  <a:pt x="64896" y="54228"/>
                  <a:pt x="70484" y="50926"/>
                  <a:pt x="75310" y="46735"/>
                </a:cubicBezTo>
                <a:lnTo>
                  <a:pt x="7531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230880" y="454532"/>
            <a:ext cx="88900" cy="124587"/>
          </a:xfrm>
          <a:custGeom>
            <a:avLst/>
            <a:gdLst>
              <a:gd name="connsiteX0" fmla="*/ 42291 w 88900"/>
              <a:gd name="connsiteY0" fmla="*/ 6350 h 124587"/>
              <a:gd name="connsiteX1" fmla="*/ 24129 w 88900"/>
              <a:gd name="connsiteY1" fmla="*/ 9017 h 124587"/>
              <a:gd name="connsiteX2" fmla="*/ 6350 w 88900"/>
              <a:gd name="connsiteY2" fmla="*/ 16637 h 124587"/>
              <a:gd name="connsiteX3" fmla="*/ 6350 w 88900"/>
              <a:gd name="connsiteY3" fmla="*/ 114427 h 124587"/>
              <a:gd name="connsiteX4" fmla="*/ 19685 w 88900"/>
              <a:gd name="connsiteY4" fmla="*/ 117602 h 124587"/>
              <a:gd name="connsiteX5" fmla="*/ 33654 w 88900"/>
              <a:gd name="connsiteY5" fmla="*/ 118237 h 124587"/>
              <a:gd name="connsiteX6" fmla="*/ 70484 w 88900"/>
              <a:gd name="connsiteY6" fmla="*/ 103886 h 124587"/>
              <a:gd name="connsiteX7" fmla="*/ 82550 w 88900"/>
              <a:gd name="connsiteY7" fmla="*/ 60325 h 124587"/>
              <a:gd name="connsiteX8" fmla="*/ 72898 w 88900"/>
              <a:gd name="connsiteY8" fmla="*/ 19050 h 124587"/>
              <a:gd name="connsiteX9" fmla="*/ 42291 w 88900"/>
              <a:gd name="connsiteY9" fmla="*/ 6350 h 124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8900" h="124587">
                <a:moveTo>
                  <a:pt x="42291" y="6350"/>
                </a:moveTo>
                <a:cubicBezTo>
                  <a:pt x="36449" y="6350"/>
                  <a:pt x="30353" y="7239"/>
                  <a:pt x="24129" y="9017"/>
                </a:cubicBezTo>
                <a:cubicBezTo>
                  <a:pt x="17907" y="10795"/>
                  <a:pt x="11938" y="13335"/>
                  <a:pt x="6350" y="16637"/>
                </a:cubicBezTo>
                <a:lnTo>
                  <a:pt x="6350" y="114427"/>
                </a:lnTo>
                <a:cubicBezTo>
                  <a:pt x="10414" y="116078"/>
                  <a:pt x="14859" y="117094"/>
                  <a:pt x="19685" y="117602"/>
                </a:cubicBezTo>
                <a:cubicBezTo>
                  <a:pt x="24383" y="118110"/>
                  <a:pt x="29083" y="118237"/>
                  <a:pt x="33654" y="118237"/>
                </a:cubicBezTo>
                <a:cubicBezTo>
                  <a:pt x="50164" y="118237"/>
                  <a:pt x="62357" y="113538"/>
                  <a:pt x="70484" y="103886"/>
                </a:cubicBezTo>
                <a:cubicBezTo>
                  <a:pt x="78613" y="94234"/>
                  <a:pt x="82550" y="79756"/>
                  <a:pt x="82550" y="60325"/>
                </a:cubicBezTo>
                <a:cubicBezTo>
                  <a:pt x="82550" y="41402"/>
                  <a:pt x="79375" y="27686"/>
                  <a:pt x="72898" y="19050"/>
                </a:cubicBezTo>
                <a:cubicBezTo>
                  <a:pt x="66421" y="10541"/>
                  <a:pt x="56260" y="6350"/>
                  <a:pt x="4229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087368" y="449960"/>
            <a:ext cx="96646" cy="132460"/>
          </a:xfrm>
          <a:custGeom>
            <a:avLst/>
            <a:gdLst>
              <a:gd name="connsiteX0" fmla="*/ 48386 w 96646"/>
              <a:gd name="connsiteY0" fmla="*/ 6350 h 132460"/>
              <a:gd name="connsiteX1" fmla="*/ 32257 w 96646"/>
              <a:gd name="connsiteY1" fmla="*/ 8763 h 132460"/>
              <a:gd name="connsiteX2" fmla="*/ 18795 w 96646"/>
              <a:gd name="connsiteY2" fmla="*/ 18541 h 132460"/>
              <a:gd name="connsiteX3" fmla="*/ 9779 w 96646"/>
              <a:gd name="connsiteY3" fmla="*/ 37084 h 132460"/>
              <a:gd name="connsiteX4" fmla="*/ 6350 w 96646"/>
              <a:gd name="connsiteY4" fmla="*/ 66675 h 132460"/>
              <a:gd name="connsiteX5" fmla="*/ 9271 w 96646"/>
              <a:gd name="connsiteY5" fmla="*/ 94360 h 132460"/>
              <a:gd name="connsiteX6" fmla="*/ 18034 w 96646"/>
              <a:gd name="connsiteY6" fmla="*/ 113157 h 132460"/>
              <a:gd name="connsiteX7" fmla="*/ 31241 w 96646"/>
              <a:gd name="connsiteY7" fmla="*/ 123063 h 132460"/>
              <a:gd name="connsiteX8" fmla="*/ 48895 w 96646"/>
              <a:gd name="connsiteY8" fmla="*/ 126110 h 132460"/>
              <a:gd name="connsiteX9" fmla="*/ 65023 w 96646"/>
              <a:gd name="connsiteY9" fmla="*/ 123317 h 132460"/>
              <a:gd name="connsiteX10" fmla="*/ 78104 w 96646"/>
              <a:gd name="connsiteY10" fmla="*/ 113665 h 132460"/>
              <a:gd name="connsiteX11" fmla="*/ 87249 w 96646"/>
              <a:gd name="connsiteY11" fmla="*/ 95758 h 132460"/>
              <a:gd name="connsiteX12" fmla="*/ 90296 w 96646"/>
              <a:gd name="connsiteY12" fmla="*/ 66675 h 132460"/>
              <a:gd name="connsiteX13" fmla="*/ 87122 w 96646"/>
              <a:gd name="connsiteY13" fmla="*/ 37973 h 132460"/>
              <a:gd name="connsiteX14" fmla="*/ 78485 w 96646"/>
              <a:gd name="connsiteY14" fmla="*/ 19304 h 132460"/>
              <a:gd name="connsiteX15" fmla="*/ 65151 w 96646"/>
              <a:gd name="connsiteY15" fmla="*/ 9271 h 132460"/>
              <a:gd name="connsiteX16" fmla="*/ 48386 w 96646"/>
              <a:gd name="connsiteY16" fmla="*/ 6350 h 132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6646" h="132460">
                <a:moveTo>
                  <a:pt x="48386" y="6350"/>
                </a:moveTo>
                <a:cubicBezTo>
                  <a:pt x="42291" y="6350"/>
                  <a:pt x="36957" y="7111"/>
                  <a:pt x="32257" y="8763"/>
                </a:cubicBezTo>
                <a:cubicBezTo>
                  <a:pt x="27559" y="10414"/>
                  <a:pt x="23114" y="13589"/>
                  <a:pt x="18795" y="18541"/>
                </a:cubicBezTo>
                <a:cubicBezTo>
                  <a:pt x="14985" y="22986"/>
                  <a:pt x="12065" y="29209"/>
                  <a:pt x="9779" y="37084"/>
                </a:cubicBezTo>
                <a:cubicBezTo>
                  <a:pt x="7492" y="44958"/>
                  <a:pt x="6350" y="54736"/>
                  <a:pt x="6350" y="66675"/>
                </a:cubicBezTo>
                <a:cubicBezTo>
                  <a:pt x="6350" y="77343"/>
                  <a:pt x="7365" y="86486"/>
                  <a:pt x="9271" y="94360"/>
                </a:cubicBezTo>
                <a:cubicBezTo>
                  <a:pt x="11303" y="102108"/>
                  <a:pt x="14223" y="108458"/>
                  <a:pt x="18034" y="113157"/>
                </a:cubicBezTo>
                <a:cubicBezTo>
                  <a:pt x="21716" y="117729"/>
                  <a:pt x="26161" y="120904"/>
                  <a:pt x="31241" y="123063"/>
                </a:cubicBezTo>
                <a:cubicBezTo>
                  <a:pt x="36449" y="125095"/>
                  <a:pt x="42291" y="126110"/>
                  <a:pt x="48895" y="126110"/>
                </a:cubicBezTo>
                <a:cubicBezTo>
                  <a:pt x="54483" y="126110"/>
                  <a:pt x="59944" y="125221"/>
                  <a:pt x="65023" y="123317"/>
                </a:cubicBezTo>
                <a:cubicBezTo>
                  <a:pt x="70230" y="121411"/>
                  <a:pt x="74549" y="118236"/>
                  <a:pt x="78104" y="113665"/>
                </a:cubicBezTo>
                <a:cubicBezTo>
                  <a:pt x="82169" y="108711"/>
                  <a:pt x="85216" y="102743"/>
                  <a:pt x="87249" y="95758"/>
                </a:cubicBezTo>
                <a:cubicBezTo>
                  <a:pt x="89280" y="88773"/>
                  <a:pt x="90296" y="79121"/>
                  <a:pt x="90296" y="66675"/>
                </a:cubicBezTo>
                <a:cubicBezTo>
                  <a:pt x="90296" y="55245"/>
                  <a:pt x="89280" y="45720"/>
                  <a:pt x="87122" y="37973"/>
                </a:cubicBezTo>
                <a:cubicBezTo>
                  <a:pt x="85090" y="30226"/>
                  <a:pt x="82169" y="24003"/>
                  <a:pt x="78485" y="19304"/>
                </a:cubicBezTo>
                <a:cubicBezTo>
                  <a:pt x="74803" y="14605"/>
                  <a:pt x="70357" y="11303"/>
                  <a:pt x="65151" y="9271"/>
                </a:cubicBezTo>
                <a:cubicBezTo>
                  <a:pt x="59944" y="7366"/>
                  <a:pt x="54355" y="6350"/>
                  <a:pt x="4838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467100" y="449960"/>
            <a:ext cx="96647" cy="132460"/>
          </a:xfrm>
          <a:custGeom>
            <a:avLst/>
            <a:gdLst>
              <a:gd name="connsiteX0" fmla="*/ 48386 w 96647"/>
              <a:gd name="connsiteY0" fmla="*/ 6350 h 132460"/>
              <a:gd name="connsiteX1" fmla="*/ 32258 w 96647"/>
              <a:gd name="connsiteY1" fmla="*/ 8763 h 132460"/>
              <a:gd name="connsiteX2" fmla="*/ 18795 w 96647"/>
              <a:gd name="connsiteY2" fmla="*/ 18541 h 132460"/>
              <a:gd name="connsiteX3" fmla="*/ 9779 w 96647"/>
              <a:gd name="connsiteY3" fmla="*/ 37084 h 132460"/>
              <a:gd name="connsiteX4" fmla="*/ 6350 w 96647"/>
              <a:gd name="connsiteY4" fmla="*/ 66675 h 132460"/>
              <a:gd name="connsiteX5" fmla="*/ 9271 w 96647"/>
              <a:gd name="connsiteY5" fmla="*/ 94360 h 132460"/>
              <a:gd name="connsiteX6" fmla="*/ 18033 w 96647"/>
              <a:gd name="connsiteY6" fmla="*/ 113157 h 132460"/>
              <a:gd name="connsiteX7" fmla="*/ 31241 w 96647"/>
              <a:gd name="connsiteY7" fmla="*/ 123063 h 132460"/>
              <a:gd name="connsiteX8" fmla="*/ 48894 w 96647"/>
              <a:gd name="connsiteY8" fmla="*/ 126110 h 132460"/>
              <a:gd name="connsiteX9" fmla="*/ 65023 w 96647"/>
              <a:gd name="connsiteY9" fmla="*/ 123317 h 132460"/>
              <a:gd name="connsiteX10" fmla="*/ 78104 w 96647"/>
              <a:gd name="connsiteY10" fmla="*/ 113665 h 132460"/>
              <a:gd name="connsiteX11" fmla="*/ 87248 w 96647"/>
              <a:gd name="connsiteY11" fmla="*/ 95758 h 132460"/>
              <a:gd name="connsiteX12" fmla="*/ 90297 w 96647"/>
              <a:gd name="connsiteY12" fmla="*/ 66675 h 132460"/>
              <a:gd name="connsiteX13" fmla="*/ 87121 w 96647"/>
              <a:gd name="connsiteY13" fmla="*/ 37973 h 132460"/>
              <a:gd name="connsiteX14" fmla="*/ 78485 w 96647"/>
              <a:gd name="connsiteY14" fmla="*/ 19304 h 132460"/>
              <a:gd name="connsiteX15" fmla="*/ 65151 w 96647"/>
              <a:gd name="connsiteY15" fmla="*/ 9271 h 132460"/>
              <a:gd name="connsiteX16" fmla="*/ 48386 w 96647"/>
              <a:gd name="connsiteY16" fmla="*/ 6350 h 132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6647" h="132460">
                <a:moveTo>
                  <a:pt x="48386" y="6350"/>
                </a:moveTo>
                <a:cubicBezTo>
                  <a:pt x="42290" y="6350"/>
                  <a:pt x="36957" y="7111"/>
                  <a:pt x="32258" y="8763"/>
                </a:cubicBezTo>
                <a:cubicBezTo>
                  <a:pt x="27559" y="10414"/>
                  <a:pt x="23113" y="13589"/>
                  <a:pt x="18795" y="18541"/>
                </a:cubicBezTo>
                <a:cubicBezTo>
                  <a:pt x="14985" y="22986"/>
                  <a:pt x="12064" y="29209"/>
                  <a:pt x="9779" y="37084"/>
                </a:cubicBezTo>
                <a:cubicBezTo>
                  <a:pt x="7492" y="44958"/>
                  <a:pt x="6350" y="54736"/>
                  <a:pt x="6350" y="66675"/>
                </a:cubicBezTo>
                <a:cubicBezTo>
                  <a:pt x="6350" y="77343"/>
                  <a:pt x="7365" y="86486"/>
                  <a:pt x="9271" y="94360"/>
                </a:cubicBezTo>
                <a:cubicBezTo>
                  <a:pt x="11302" y="102108"/>
                  <a:pt x="14223" y="108458"/>
                  <a:pt x="18033" y="113157"/>
                </a:cubicBezTo>
                <a:cubicBezTo>
                  <a:pt x="21717" y="117729"/>
                  <a:pt x="26161" y="120904"/>
                  <a:pt x="31241" y="123063"/>
                </a:cubicBezTo>
                <a:cubicBezTo>
                  <a:pt x="36448" y="125095"/>
                  <a:pt x="42290" y="126110"/>
                  <a:pt x="48894" y="126110"/>
                </a:cubicBezTo>
                <a:cubicBezTo>
                  <a:pt x="54483" y="126110"/>
                  <a:pt x="59944" y="125221"/>
                  <a:pt x="65023" y="123317"/>
                </a:cubicBezTo>
                <a:cubicBezTo>
                  <a:pt x="70230" y="121411"/>
                  <a:pt x="74548" y="118236"/>
                  <a:pt x="78104" y="113665"/>
                </a:cubicBezTo>
                <a:cubicBezTo>
                  <a:pt x="82169" y="108711"/>
                  <a:pt x="85217" y="102743"/>
                  <a:pt x="87248" y="95758"/>
                </a:cubicBezTo>
                <a:cubicBezTo>
                  <a:pt x="89280" y="88773"/>
                  <a:pt x="90297" y="79121"/>
                  <a:pt x="90297" y="66675"/>
                </a:cubicBezTo>
                <a:cubicBezTo>
                  <a:pt x="90297" y="55245"/>
                  <a:pt x="89280" y="45720"/>
                  <a:pt x="87121" y="37973"/>
                </a:cubicBezTo>
                <a:cubicBezTo>
                  <a:pt x="85090" y="30226"/>
                  <a:pt x="82169" y="24003"/>
                  <a:pt x="78485" y="19304"/>
                </a:cubicBezTo>
                <a:cubicBezTo>
                  <a:pt x="74802" y="14605"/>
                  <a:pt x="70358" y="11303"/>
                  <a:pt x="65151" y="9271"/>
                </a:cubicBezTo>
                <a:cubicBezTo>
                  <a:pt x="59944" y="7366"/>
                  <a:pt x="54355" y="6350"/>
                  <a:pt x="4838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552700" y="412496"/>
            <a:ext cx="233045" cy="207390"/>
          </a:xfrm>
          <a:custGeom>
            <a:avLst/>
            <a:gdLst>
              <a:gd name="connsiteX0" fmla="*/ 6350 w 233045"/>
              <a:gd name="connsiteY0" fmla="*/ 6350 h 207390"/>
              <a:gd name="connsiteX1" fmla="*/ 72263 w 233045"/>
              <a:gd name="connsiteY1" fmla="*/ 6350 h 207390"/>
              <a:gd name="connsiteX2" fmla="*/ 117475 w 233045"/>
              <a:gd name="connsiteY2" fmla="*/ 140334 h 207390"/>
              <a:gd name="connsiteX3" fmla="*/ 162051 w 233045"/>
              <a:gd name="connsiteY3" fmla="*/ 6350 h 207390"/>
              <a:gd name="connsiteX4" fmla="*/ 226695 w 233045"/>
              <a:gd name="connsiteY4" fmla="*/ 6350 h 207390"/>
              <a:gd name="connsiteX5" fmla="*/ 151637 w 233045"/>
              <a:gd name="connsiteY5" fmla="*/ 201040 h 207390"/>
              <a:gd name="connsiteX6" fmla="*/ 80899 w 233045"/>
              <a:gd name="connsiteY6" fmla="*/ 201040 h 207390"/>
              <a:gd name="connsiteX7" fmla="*/ 6350 w 233045"/>
              <a:gd name="connsiteY7" fmla="*/ 6350 h 207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33045" h="207390">
                <a:moveTo>
                  <a:pt x="6350" y="6350"/>
                </a:moveTo>
                <a:lnTo>
                  <a:pt x="72263" y="6350"/>
                </a:lnTo>
                <a:lnTo>
                  <a:pt x="117475" y="140334"/>
                </a:lnTo>
                <a:lnTo>
                  <a:pt x="162051" y="6350"/>
                </a:lnTo>
                <a:lnTo>
                  <a:pt x="226695" y="6350"/>
                </a:lnTo>
                <a:lnTo>
                  <a:pt x="151637" y="201040"/>
                </a:lnTo>
                <a:lnTo>
                  <a:pt x="80899" y="20104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400173" y="411860"/>
            <a:ext cx="153797" cy="208026"/>
          </a:xfrm>
          <a:custGeom>
            <a:avLst/>
            <a:gdLst>
              <a:gd name="connsiteX0" fmla="*/ 132714 w 153797"/>
              <a:gd name="connsiteY0" fmla="*/ 6350 h 208026"/>
              <a:gd name="connsiteX1" fmla="*/ 140208 w 153797"/>
              <a:gd name="connsiteY1" fmla="*/ 6477 h 208026"/>
              <a:gd name="connsiteX2" fmla="*/ 147447 w 153797"/>
              <a:gd name="connsiteY2" fmla="*/ 6985 h 208026"/>
              <a:gd name="connsiteX3" fmla="*/ 147447 w 153797"/>
              <a:gd name="connsiteY3" fmla="*/ 66421 h 208026"/>
              <a:gd name="connsiteX4" fmla="*/ 141986 w 153797"/>
              <a:gd name="connsiteY4" fmla="*/ 66421 h 208026"/>
              <a:gd name="connsiteX5" fmla="*/ 129159 w 153797"/>
              <a:gd name="connsiteY5" fmla="*/ 64389 h 208026"/>
              <a:gd name="connsiteX6" fmla="*/ 114427 w 153797"/>
              <a:gd name="connsiteY6" fmla="*/ 63754 h 208026"/>
              <a:gd name="connsiteX7" fmla="*/ 90932 w 153797"/>
              <a:gd name="connsiteY7" fmla="*/ 65405 h 208026"/>
              <a:gd name="connsiteX8" fmla="*/ 68961 w 153797"/>
              <a:gd name="connsiteY8" fmla="*/ 71374 h 208026"/>
              <a:gd name="connsiteX9" fmla="*/ 68961 w 153797"/>
              <a:gd name="connsiteY9" fmla="*/ 201676 h 208026"/>
              <a:gd name="connsiteX10" fmla="*/ 6350 w 153797"/>
              <a:gd name="connsiteY10" fmla="*/ 201676 h 208026"/>
              <a:gd name="connsiteX11" fmla="*/ 6350 w 153797"/>
              <a:gd name="connsiteY11" fmla="*/ 6985 h 208026"/>
              <a:gd name="connsiteX12" fmla="*/ 68961 w 153797"/>
              <a:gd name="connsiteY12" fmla="*/ 6985 h 208026"/>
              <a:gd name="connsiteX13" fmla="*/ 68961 w 153797"/>
              <a:gd name="connsiteY13" fmla="*/ 35559 h 208026"/>
              <a:gd name="connsiteX14" fmla="*/ 104775 w 153797"/>
              <a:gd name="connsiteY14" fmla="*/ 12065 h 208026"/>
              <a:gd name="connsiteX15" fmla="*/ 132714 w 153797"/>
              <a:gd name="connsiteY15" fmla="*/ 6350 h 208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3797" h="208026">
                <a:moveTo>
                  <a:pt x="132714" y="6350"/>
                </a:moveTo>
                <a:cubicBezTo>
                  <a:pt x="135001" y="6350"/>
                  <a:pt x="137414" y="6350"/>
                  <a:pt x="140208" y="6477"/>
                </a:cubicBezTo>
                <a:cubicBezTo>
                  <a:pt x="143002" y="6604"/>
                  <a:pt x="145414" y="6730"/>
                  <a:pt x="147447" y="6985"/>
                </a:cubicBezTo>
                <a:lnTo>
                  <a:pt x="147447" y="66421"/>
                </a:lnTo>
                <a:lnTo>
                  <a:pt x="141986" y="66421"/>
                </a:lnTo>
                <a:cubicBezTo>
                  <a:pt x="139319" y="65532"/>
                  <a:pt x="135001" y="64897"/>
                  <a:pt x="129159" y="64389"/>
                </a:cubicBezTo>
                <a:cubicBezTo>
                  <a:pt x="123190" y="63880"/>
                  <a:pt x="118364" y="63754"/>
                  <a:pt x="114427" y="63754"/>
                </a:cubicBezTo>
                <a:cubicBezTo>
                  <a:pt x="105537" y="63754"/>
                  <a:pt x="97663" y="64261"/>
                  <a:pt x="90932" y="65405"/>
                </a:cubicBezTo>
                <a:cubicBezTo>
                  <a:pt x="84074" y="66548"/>
                  <a:pt x="76708" y="68579"/>
                  <a:pt x="68961" y="71374"/>
                </a:cubicBezTo>
                <a:lnTo>
                  <a:pt x="68961" y="201676"/>
                </a:lnTo>
                <a:lnTo>
                  <a:pt x="6350" y="201676"/>
                </a:lnTo>
                <a:lnTo>
                  <a:pt x="6350" y="6985"/>
                </a:lnTo>
                <a:lnTo>
                  <a:pt x="68961" y="6985"/>
                </a:lnTo>
                <a:lnTo>
                  <a:pt x="68961" y="35559"/>
                </a:lnTo>
                <a:cubicBezTo>
                  <a:pt x="82677" y="23876"/>
                  <a:pt x="94614" y="16002"/>
                  <a:pt x="104775" y="12065"/>
                </a:cubicBezTo>
                <a:cubicBezTo>
                  <a:pt x="114935" y="8255"/>
                  <a:pt x="124206" y="6350"/>
                  <a:pt x="13271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266565" y="407161"/>
            <a:ext cx="194564" cy="217932"/>
          </a:xfrm>
          <a:custGeom>
            <a:avLst/>
            <a:gdLst>
              <a:gd name="connsiteX0" fmla="*/ 120142 w 194564"/>
              <a:gd name="connsiteY0" fmla="*/ 6350 h 217932"/>
              <a:gd name="connsiteX1" fmla="*/ 156845 w 194564"/>
              <a:gd name="connsiteY1" fmla="*/ 10667 h 217932"/>
              <a:gd name="connsiteX2" fmla="*/ 188214 w 194564"/>
              <a:gd name="connsiteY2" fmla="*/ 21970 h 217932"/>
              <a:gd name="connsiteX3" fmla="*/ 188214 w 194564"/>
              <a:gd name="connsiteY3" fmla="*/ 75184 h 217932"/>
              <a:gd name="connsiteX4" fmla="*/ 179451 w 194564"/>
              <a:gd name="connsiteY4" fmla="*/ 75184 h 217932"/>
              <a:gd name="connsiteX5" fmla="*/ 170688 w 194564"/>
              <a:gd name="connsiteY5" fmla="*/ 67817 h 217932"/>
              <a:gd name="connsiteX6" fmla="*/ 158115 w 194564"/>
              <a:gd name="connsiteY6" fmla="*/ 59689 h 217932"/>
              <a:gd name="connsiteX7" fmla="*/ 142494 w 194564"/>
              <a:gd name="connsiteY7" fmla="*/ 53466 h 217932"/>
              <a:gd name="connsiteX8" fmla="*/ 122809 w 194564"/>
              <a:gd name="connsiteY8" fmla="*/ 50927 h 217932"/>
              <a:gd name="connsiteX9" fmla="*/ 84455 w 194564"/>
              <a:gd name="connsiteY9" fmla="*/ 66802 h 217932"/>
              <a:gd name="connsiteX10" fmla="*/ 70993 w 194564"/>
              <a:gd name="connsiteY10" fmla="*/ 109854 h 217932"/>
              <a:gd name="connsiteX11" fmla="*/ 84836 w 194564"/>
              <a:gd name="connsiteY11" fmla="*/ 152527 h 217932"/>
              <a:gd name="connsiteX12" fmla="*/ 123825 w 194564"/>
              <a:gd name="connsiteY12" fmla="*/ 167004 h 217932"/>
              <a:gd name="connsiteX13" fmla="*/ 145034 w 194564"/>
              <a:gd name="connsiteY13" fmla="*/ 164338 h 217932"/>
              <a:gd name="connsiteX14" fmla="*/ 160655 w 194564"/>
              <a:gd name="connsiteY14" fmla="*/ 157988 h 217932"/>
              <a:gd name="connsiteX15" fmla="*/ 171069 w 194564"/>
              <a:gd name="connsiteY15" fmla="*/ 150748 h 217932"/>
              <a:gd name="connsiteX16" fmla="*/ 179451 w 194564"/>
              <a:gd name="connsiteY16" fmla="*/ 143255 h 217932"/>
              <a:gd name="connsiteX17" fmla="*/ 188214 w 194564"/>
              <a:gd name="connsiteY17" fmla="*/ 143255 h 217932"/>
              <a:gd name="connsiteX18" fmla="*/ 188214 w 194564"/>
              <a:gd name="connsiteY18" fmla="*/ 196596 h 217932"/>
              <a:gd name="connsiteX19" fmla="*/ 157479 w 194564"/>
              <a:gd name="connsiteY19" fmla="*/ 207517 h 217932"/>
              <a:gd name="connsiteX20" fmla="*/ 122047 w 194564"/>
              <a:gd name="connsiteY20" fmla="*/ 211582 h 217932"/>
              <a:gd name="connsiteX21" fmla="*/ 75438 w 194564"/>
              <a:gd name="connsiteY21" fmla="*/ 205485 h 217932"/>
              <a:gd name="connsiteX22" fmla="*/ 38735 w 194564"/>
              <a:gd name="connsiteY22" fmla="*/ 186816 h 217932"/>
              <a:gd name="connsiteX23" fmla="*/ 14859 w 194564"/>
              <a:gd name="connsiteY23" fmla="*/ 154939 h 217932"/>
              <a:gd name="connsiteX24" fmla="*/ 6350 w 194564"/>
              <a:gd name="connsiteY24" fmla="*/ 109854 h 217932"/>
              <a:gd name="connsiteX25" fmla="*/ 15494 w 194564"/>
              <a:gd name="connsiteY25" fmla="*/ 62865 h 217932"/>
              <a:gd name="connsiteX26" fmla="*/ 40894 w 194564"/>
              <a:gd name="connsiteY26" fmla="*/ 30098 h 217932"/>
              <a:gd name="connsiteX27" fmla="*/ 77216 w 194564"/>
              <a:gd name="connsiteY27" fmla="*/ 12065 h 217932"/>
              <a:gd name="connsiteX28" fmla="*/ 120142 w 194564"/>
              <a:gd name="connsiteY28" fmla="*/ 6350 h 217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94564" h="217932">
                <a:moveTo>
                  <a:pt x="120142" y="6350"/>
                </a:moveTo>
                <a:cubicBezTo>
                  <a:pt x="133350" y="6350"/>
                  <a:pt x="145669" y="7747"/>
                  <a:pt x="156845" y="10667"/>
                </a:cubicBezTo>
                <a:cubicBezTo>
                  <a:pt x="168021" y="13589"/>
                  <a:pt x="178562" y="17272"/>
                  <a:pt x="188214" y="21970"/>
                </a:cubicBezTo>
                <a:lnTo>
                  <a:pt x="188214" y="75184"/>
                </a:lnTo>
                <a:lnTo>
                  <a:pt x="179451" y="75184"/>
                </a:lnTo>
                <a:cubicBezTo>
                  <a:pt x="176910" y="73025"/>
                  <a:pt x="173990" y="70612"/>
                  <a:pt x="170688" y="67817"/>
                </a:cubicBezTo>
                <a:cubicBezTo>
                  <a:pt x="167259" y="65151"/>
                  <a:pt x="163068" y="62357"/>
                  <a:pt x="158115" y="59689"/>
                </a:cubicBezTo>
                <a:cubicBezTo>
                  <a:pt x="153416" y="57150"/>
                  <a:pt x="148209" y="55117"/>
                  <a:pt x="142494" y="53466"/>
                </a:cubicBezTo>
                <a:cubicBezTo>
                  <a:pt x="136906" y="51689"/>
                  <a:pt x="130302" y="50927"/>
                  <a:pt x="122809" y="50927"/>
                </a:cubicBezTo>
                <a:cubicBezTo>
                  <a:pt x="106172" y="50927"/>
                  <a:pt x="93345" y="56134"/>
                  <a:pt x="84455" y="66802"/>
                </a:cubicBezTo>
                <a:cubicBezTo>
                  <a:pt x="75438" y="77343"/>
                  <a:pt x="70993" y="91694"/>
                  <a:pt x="70993" y="109854"/>
                </a:cubicBezTo>
                <a:cubicBezTo>
                  <a:pt x="70993" y="128524"/>
                  <a:pt x="75565" y="142747"/>
                  <a:pt x="84836" y="152527"/>
                </a:cubicBezTo>
                <a:cubicBezTo>
                  <a:pt x="93979" y="162178"/>
                  <a:pt x="106934" y="167004"/>
                  <a:pt x="123825" y="167004"/>
                </a:cubicBezTo>
                <a:cubicBezTo>
                  <a:pt x="131698" y="167004"/>
                  <a:pt x="138684" y="166116"/>
                  <a:pt x="145034" y="164338"/>
                </a:cubicBezTo>
                <a:cubicBezTo>
                  <a:pt x="151257" y="162559"/>
                  <a:pt x="156591" y="160528"/>
                  <a:pt x="160655" y="157988"/>
                </a:cubicBezTo>
                <a:cubicBezTo>
                  <a:pt x="164592" y="155702"/>
                  <a:pt x="168021" y="153289"/>
                  <a:pt x="171069" y="150748"/>
                </a:cubicBezTo>
                <a:cubicBezTo>
                  <a:pt x="174117" y="148208"/>
                  <a:pt x="176910" y="145669"/>
                  <a:pt x="179451" y="143255"/>
                </a:cubicBezTo>
                <a:lnTo>
                  <a:pt x="188214" y="143255"/>
                </a:lnTo>
                <a:lnTo>
                  <a:pt x="188214" y="196596"/>
                </a:lnTo>
                <a:cubicBezTo>
                  <a:pt x="178435" y="201167"/>
                  <a:pt x="168148" y="204851"/>
                  <a:pt x="157479" y="207517"/>
                </a:cubicBezTo>
                <a:cubicBezTo>
                  <a:pt x="146812" y="210312"/>
                  <a:pt x="134874" y="211582"/>
                  <a:pt x="122047" y="211582"/>
                </a:cubicBezTo>
                <a:cubicBezTo>
                  <a:pt x="105029" y="211582"/>
                  <a:pt x="89535" y="209550"/>
                  <a:pt x="75438" y="205485"/>
                </a:cubicBezTo>
                <a:cubicBezTo>
                  <a:pt x="61341" y="201548"/>
                  <a:pt x="49148" y="195198"/>
                  <a:pt x="38735" y="186816"/>
                </a:cubicBezTo>
                <a:cubicBezTo>
                  <a:pt x="28448" y="178435"/>
                  <a:pt x="20447" y="167766"/>
                  <a:pt x="14859" y="154939"/>
                </a:cubicBezTo>
                <a:cubicBezTo>
                  <a:pt x="9144" y="142113"/>
                  <a:pt x="6350" y="127000"/>
                  <a:pt x="6350" y="109854"/>
                </a:cubicBezTo>
                <a:cubicBezTo>
                  <a:pt x="6350" y="91694"/>
                  <a:pt x="9398" y="76073"/>
                  <a:pt x="15494" y="62865"/>
                </a:cubicBezTo>
                <a:cubicBezTo>
                  <a:pt x="21463" y="49657"/>
                  <a:pt x="29972" y="38735"/>
                  <a:pt x="40894" y="30098"/>
                </a:cubicBezTo>
                <a:cubicBezTo>
                  <a:pt x="51308" y="21844"/>
                  <a:pt x="63500" y="15875"/>
                  <a:pt x="77216" y="12065"/>
                </a:cubicBezTo>
                <a:cubicBezTo>
                  <a:pt x="91059" y="8254"/>
                  <a:pt x="105283" y="6350"/>
                  <a:pt x="12014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660267" y="407161"/>
            <a:ext cx="330961" cy="212725"/>
          </a:xfrm>
          <a:custGeom>
            <a:avLst/>
            <a:gdLst>
              <a:gd name="connsiteX0" fmla="*/ 132333 w 330961"/>
              <a:gd name="connsiteY0" fmla="*/ 6350 h 212725"/>
              <a:gd name="connsiteX1" fmla="*/ 166369 w 330961"/>
              <a:gd name="connsiteY1" fmla="*/ 14858 h 212725"/>
              <a:gd name="connsiteX2" fmla="*/ 189356 w 330961"/>
              <a:gd name="connsiteY2" fmla="*/ 40132 h 212725"/>
              <a:gd name="connsiteX3" fmla="*/ 225678 w 330961"/>
              <a:gd name="connsiteY3" fmla="*/ 15366 h 212725"/>
              <a:gd name="connsiteX4" fmla="*/ 260350 w 330961"/>
              <a:gd name="connsiteY4" fmla="*/ 6350 h 212725"/>
              <a:gd name="connsiteX5" fmla="*/ 308228 w 330961"/>
              <a:gd name="connsiteY5" fmla="*/ 25273 h 212725"/>
              <a:gd name="connsiteX6" fmla="*/ 324611 w 330961"/>
              <a:gd name="connsiteY6" fmla="*/ 79628 h 212725"/>
              <a:gd name="connsiteX7" fmla="*/ 324611 w 330961"/>
              <a:gd name="connsiteY7" fmla="*/ 206375 h 212725"/>
              <a:gd name="connsiteX8" fmla="*/ 262000 w 330961"/>
              <a:gd name="connsiteY8" fmla="*/ 206375 h 212725"/>
              <a:gd name="connsiteX9" fmla="*/ 262000 w 330961"/>
              <a:gd name="connsiteY9" fmla="*/ 109093 h 212725"/>
              <a:gd name="connsiteX10" fmla="*/ 261365 w 330961"/>
              <a:gd name="connsiteY10" fmla="*/ 84835 h 212725"/>
              <a:gd name="connsiteX11" fmla="*/ 257682 w 330961"/>
              <a:gd name="connsiteY11" fmla="*/ 68707 h 212725"/>
              <a:gd name="connsiteX12" fmla="*/ 248284 w 330961"/>
              <a:gd name="connsiteY12" fmla="*/ 59689 h 212725"/>
              <a:gd name="connsiteX13" fmla="*/ 230250 w 330961"/>
              <a:gd name="connsiteY13" fmla="*/ 56769 h 212725"/>
              <a:gd name="connsiteX14" fmla="*/ 215010 w 330961"/>
              <a:gd name="connsiteY14" fmla="*/ 59435 h 212725"/>
              <a:gd name="connsiteX15" fmla="*/ 196850 w 330961"/>
              <a:gd name="connsiteY15" fmla="*/ 68453 h 212725"/>
              <a:gd name="connsiteX16" fmla="*/ 196850 w 330961"/>
              <a:gd name="connsiteY16" fmla="*/ 206375 h 212725"/>
              <a:gd name="connsiteX17" fmla="*/ 134238 w 330961"/>
              <a:gd name="connsiteY17" fmla="*/ 206375 h 212725"/>
              <a:gd name="connsiteX18" fmla="*/ 134238 w 330961"/>
              <a:gd name="connsiteY18" fmla="*/ 109093 h 212725"/>
              <a:gd name="connsiteX19" fmla="*/ 133476 w 330961"/>
              <a:gd name="connsiteY19" fmla="*/ 84963 h 212725"/>
              <a:gd name="connsiteX20" fmla="*/ 129666 w 330961"/>
              <a:gd name="connsiteY20" fmla="*/ 68707 h 212725"/>
              <a:gd name="connsiteX21" fmla="*/ 120268 w 330961"/>
              <a:gd name="connsiteY21" fmla="*/ 59689 h 212725"/>
              <a:gd name="connsiteX22" fmla="*/ 102488 w 330961"/>
              <a:gd name="connsiteY22" fmla="*/ 56769 h 212725"/>
              <a:gd name="connsiteX23" fmla="*/ 84581 w 330961"/>
              <a:gd name="connsiteY23" fmla="*/ 60452 h 212725"/>
              <a:gd name="connsiteX24" fmla="*/ 68960 w 330961"/>
              <a:gd name="connsiteY24" fmla="*/ 68453 h 212725"/>
              <a:gd name="connsiteX25" fmla="*/ 68960 w 330961"/>
              <a:gd name="connsiteY25" fmla="*/ 206375 h 212725"/>
              <a:gd name="connsiteX26" fmla="*/ 6350 w 330961"/>
              <a:gd name="connsiteY26" fmla="*/ 206375 h 212725"/>
              <a:gd name="connsiteX27" fmla="*/ 6350 w 330961"/>
              <a:gd name="connsiteY27" fmla="*/ 11684 h 212725"/>
              <a:gd name="connsiteX28" fmla="*/ 68960 w 330961"/>
              <a:gd name="connsiteY28" fmla="*/ 11684 h 212725"/>
              <a:gd name="connsiteX29" fmla="*/ 68960 w 330961"/>
              <a:gd name="connsiteY29" fmla="*/ 33147 h 212725"/>
              <a:gd name="connsiteX30" fmla="*/ 99821 w 330961"/>
              <a:gd name="connsiteY30" fmla="*/ 13462 h 212725"/>
              <a:gd name="connsiteX31" fmla="*/ 132333 w 330961"/>
              <a:gd name="connsiteY31" fmla="*/ 6350 h 212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30961" h="212725">
                <a:moveTo>
                  <a:pt x="132333" y="6350"/>
                </a:moveTo>
                <a:cubicBezTo>
                  <a:pt x="145160" y="6350"/>
                  <a:pt x="156463" y="9144"/>
                  <a:pt x="166369" y="14858"/>
                </a:cubicBezTo>
                <a:cubicBezTo>
                  <a:pt x="176148" y="20574"/>
                  <a:pt x="183768" y="29083"/>
                  <a:pt x="189356" y="40132"/>
                </a:cubicBezTo>
                <a:cubicBezTo>
                  <a:pt x="201802" y="29590"/>
                  <a:pt x="213994" y="21335"/>
                  <a:pt x="225678" y="15366"/>
                </a:cubicBezTo>
                <a:cubicBezTo>
                  <a:pt x="237489" y="9397"/>
                  <a:pt x="249046" y="6350"/>
                  <a:pt x="260350" y="6350"/>
                </a:cubicBezTo>
                <a:cubicBezTo>
                  <a:pt x="281304" y="6350"/>
                  <a:pt x="297306" y="12573"/>
                  <a:pt x="308228" y="25273"/>
                </a:cubicBezTo>
                <a:cubicBezTo>
                  <a:pt x="319150" y="37846"/>
                  <a:pt x="324611" y="56007"/>
                  <a:pt x="324611" y="79628"/>
                </a:cubicBezTo>
                <a:lnTo>
                  <a:pt x="324611" y="206375"/>
                </a:lnTo>
                <a:lnTo>
                  <a:pt x="262000" y="206375"/>
                </a:lnTo>
                <a:lnTo>
                  <a:pt x="262000" y="109093"/>
                </a:lnTo>
                <a:cubicBezTo>
                  <a:pt x="262000" y="99567"/>
                  <a:pt x="261746" y="91439"/>
                  <a:pt x="261365" y="84835"/>
                </a:cubicBezTo>
                <a:cubicBezTo>
                  <a:pt x="260984" y="78232"/>
                  <a:pt x="259714" y="72897"/>
                  <a:pt x="257682" y="68707"/>
                </a:cubicBezTo>
                <a:cubicBezTo>
                  <a:pt x="255650" y="64643"/>
                  <a:pt x="252602" y="61595"/>
                  <a:pt x="248284" y="59689"/>
                </a:cubicBezTo>
                <a:cubicBezTo>
                  <a:pt x="243966" y="57785"/>
                  <a:pt x="237997" y="56769"/>
                  <a:pt x="230250" y="56769"/>
                </a:cubicBezTo>
                <a:cubicBezTo>
                  <a:pt x="225043" y="56769"/>
                  <a:pt x="219963" y="57658"/>
                  <a:pt x="215010" y="59435"/>
                </a:cubicBezTo>
                <a:cubicBezTo>
                  <a:pt x="210057" y="61214"/>
                  <a:pt x="203961" y="64262"/>
                  <a:pt x="196850" y="68453"/>
                </a:cubicBezTo>
                <a:lnTo>
                  <a:pt x="196850" y="206375"/>
                </a:lnTo>
                <a:lnTo>
                  <a:pt x="134238" y="206375"/>
                </a:lnTo>
                <a:lnTo>
                  <a:pt x="134238" y="109093"/>
                </a:lnTo>
                <a:cubicBezTo>
                  <a:pt x="134238" y="99695"/>
                  <a:pt x="133984" y="91566"/>
                  <a:pt x="133476" y="84963"/>
                </a:cubicBezTo>
                <a:cubicBezTo>
                  <a:pt x="133095" y="78358"/>
                  <a:pt x="131825" y="72897"/>
                  <a:pt x="129666" y="68707"/>
                </a:cubicBezTo>
                <a:cubicBezTo>
                  <a:pt x="127634" y="64643"/>
                  <a:pt x="124459" y="61595"/>
                  <a:pt x="120268" y="59689"/>
                </a:cubicBezTo>
                <a:cubicBezTo>
                  <a:pt x="116077" y="57785"/>
                  <a:pt x="110108" y="56769"/>
                  <a:pt x="102488" y="56769"/>
                </a:cubicBezTo>
                <a:cubicBezTo>
                  <a:pt x="96392" y="56769"/>
                  <a:pt x="90423" y="58039"/>
                  <a:pt x="84581" y="60452"/>
                </a:cubicBezTo>
                <a:cubicBezTo>
                  <a:pt x="78866" y="62992"/>
                  <a:pt x="73659" y="65658"/>
                  <a:pt x="68960" y="68453"/>
                </a:cubicBezTo>
                <a:lnTo>
                  <a:pt x="68960" y="206375"/>
                </a:lnTo>
                <a:lnTo>
                  <a:pt x="6350" y="206375"/>
                </a:lnTo>
                <a:lnTo>
                  <a:pt x="6350" y="11684"/>
                </a:lnTo>
                <a:lnTo>
                  <a:pt x="68960" y="11684"/>
                </a:lnTo>
                <a:lnTo>
                  <a:pt x="68960" y="33147"/>
                </a:lnTo>
                <a:cubicBezTo>
                  <a:pt x="79755" y="24765"/>
                  <a:pt x="90042" y="18160"/>
                  <a:pt x="99821" y="13462"/>
                </a:cubicBezTo>
                <a:cubicBezTo>
                  <a:pt x="109600" y="8635"/>
                  <a:pt x="120522" y="6350"/>
                  <a:pt x="13233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Freeform 3"/>
          <p:cNvSpPr/>
          <p:nvPr/>
        </p:nvSpPr>
        <p:spPr>
          <a:xfrm>
            <a:off x="2792476" y="406908"/>
            <a:ext cx="207136" cy="218185"/>
          </a:xfrm>
          <a:custGeom>
            <a:avLst/>
            <a:gdLst>
              <a:gd name="connsiteX0" fmla="*/ 100202 w 207136"/>
              <a:gd name="connsiteY0" fmla="*/ 6350 h 218185"/>
              <a:gd name="connsiteX1" fmla="*/ 177038 w 207136"/>
              <a:gd name="connsiteY1" fmla="*/ 22732 h 218185"/>
              <a:gd name="connsiteX2" fmla="*/ 200786 w 207136"/>
              <a:gd name="connsiteY2" fmla="*/ 74167 h 218185"/>
              <a:gd name="connsiteX3" fmla="*/ 200786 w 207136"/>
              <a:gd name="connsiteY3" fmla="*/ 206628 h 218185"/>
              <a:gd name="connsiteX4" fmla="*/ 138810 w 207136"/>
              <a:gd name="connsiteY4" fmla="*/ 206628 h 218185"/>
              <a:gd name="connsiteX5" fmla="*/ 138810 w 207136"/>
              <a:gd name="connsiteY5" fmla="*/ 186054 h 218185"/>
              <a:gd name="connsiteX6" fmla="*/ 126364 w 207136"/>
              <a:gd name="connsiteY6" fmla="*/ 195198 h 218185"/>
              <a:gd name="connsiteX7" fmla="*/ 112267 w 207136"/>
              <a:gd name="connsiteY7" fmla="*/ 203708 h 218185"/>
              <a:gd name="connsiteX8" fmla="*/ 93217 w 207136"/>
              <a:gd name="connsiteY8" fmla="*/ 209930 h 218185"/>
              <a:gd name="connsiteX9" fmla="*/ 71627 w 207136"/>
              <a:gd name="connsiteY9" fmla="*/ 211835 h 218185"/>
              <a:gd name="connsiteX10" fmla="*/ 25145 w 207136"/>
              <a:gd name="connsiteY10" fmla="*/ 194690 h 218185"/>
              <a:gd name="connsiteX11" fmla="*/ 6350 w 207136"/>
              <a:gd name="connsiteY11" fmla="*/ 150876 h 218185"/>
              <a:gd name="connsiteX12" fmla="*/ 15875 w 207136"/>
              <a:gd name="connsiteY12" fmla="*/ 115951 h 218185"/>
              <a:gd name="connsiteX13" fmla="*/ 42925 w 207136"/>
              <a:gd name="connsiteY13" fmla="*/ 94614 h 218185"/>
              <a:gd name="connsiteX14" fmla="*/ 85979 w 207136"/>
              <a:gd name="connsiteY14" fmla="*/ 83566 h 218185"/>
              <a:gd name="connsiteX15" fmla="*/ 139191 w 207136"/>
              <a:gd name="connsiteY15" fmla="*/ 78739 h 218185"/>
              <a:gd name="connsiteX16" fmla="*/ 139191 w 207136"/>
              <a:gd name="connsiteY16" fmla="*/ 77723 h 218185"/>
              <a:gd name="connsiteX17" fmla="*/ 125983 w 207136"/>
              <a:gd name="connsiteY17" fmla="*/ 55371 h 218185"/>
              <a:gd name="connsiteX18" fmla="*/ 87121 w 207136"/>
              <a:gd name="connsiteY18" fmla="*/ 49276 h 218185"/>
              <a:gd name="connsiteX19" fmla="*/ 54229 w 207136"/>
              <a:gd name="connsiteY19" fmla="*/ 54736 h 218185"/>
              <a:gd name="connsiteX20" fmla="*/ 29083 w 207136"/>
              <a:gd name="connsiteY20" fmla="*/ 63119 h 218185"/>
              <a:gd name="connsiteX21" fmla="*/ 23367 w 207136"/>
              <a:gd name="connsiteY21" fmla="*/ 63119 h 218185"/>
              <a:gd name="connsiteX22" fmla="*/ 23367 w 207136"/>
              <a:gd name="connsiteY22" fmla="*/ 16128 h 218185"/>
              <a:gd name="connsiteX23" fmla="*/ 55498 w 207136"/>
              <a:gd name="connsiteY23" fmla="*/ 9905 h 218185"/>
              <a:gd name="connsiteX24" fmla="*/ 100202 w 207136"/>
              <a:gd name="connsiteY24" fmla="*/ 6350 h 218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07136" h="218185">
                <a:moveTo>
                  <a:pt x="100202" y="6350"/>
                </a:moveTo>
                <a:cubicBezTo>
                  <a:pt x="135635" y="6350"/>
                  <a:pt x="161289" y="11810"/>
                  <a:pt x="177038" y="22732"/>
                </a:cubicBezTo>
                <a:cubicBezTo>
                  <a:pt x="192785" y="33782"/>
                  <a:pt x="200786" y="50800"/>
                  <a:pt x="200786" y="74167"/>
                </a:cubicBezTo>
                <a:lnTo>
                  <a:pt x="200786" y="206628"/>
                </a:lnTo>
                <a:lnTo>
                  <a:pt x="138810" y="206628"/>
                </a:lnTo>
                <a:lnTo>
                  <a:pt x="138810" y="186054"/>
                </a:lnTo>
                <a:cubicBezTo>
                  <a:pt x="135508" y="188594"/>
                  <a:pt x="131317" y="191642"/>
                  <a:pt x="126364" y="195198"/>
                </a:cubicBezTo>
                <a:cubicBezTo>
                  <a:pt x="121411" y="198754"/>
                  <a:pt x="116713" y="201676"/>
                  <a:pt x="112267" y="203708"/>
                </a:cubicBezTo>
                <a:cubicBezTo>
                  <a:pt x="106171" y="206501"/>
                  <a:pt x="99821" y="208533"/>
                  <a:pt x="93217" y="209930"/>
                </a:cubicBezTo>
                <a:cubicBezTo>
                  <a:pt x="86613" y="211201"/>
                  <a:pt x="79375" y="211835"/>
                  <a:pt x="71627" y="211835"/>
                </a:cubicBezTo>
                <a:cubicBezTo>
                  <a:pt x="53085" y="211835"/>
                  <a:pt x="37591" y="206120"/>
                  <a:pt x="25145" y="194690"/>
                </a:cubicBezTo>
                <a:cubicBezTo>
                  <a:pt x="12573" y="183260"/>
                  <a:pt x="6350" y="168655"/>
                  <a:pt x="6350" y="150876"/>
                </a:cubicBezTo>
                <a:cubicBezTo>
                  <a:pt x="6350" y="136651"/>
                  <a:pt x="9525" y="124967"/>
                  <a:pt x="15875" y="115951"/>
                </a:cubicBezTo>
                <a:cubicBezTo>
                  <a:pt x="22225" y="106933"/>
                  <a:pt x="31241" y="99821"/>
                  <a:pt x="42925" y="94614"/>
                </a:cubicBezTo>
                <a:cubicBezTo>
                  <a:pt x="54483" y="89408"/>
                  <a:pt x="68833" y="85724"/>
                  <a:pt x="85979" y="83566"/>
                </a:cubicBezTo>
                <a:cubicBezTo>
                  <a:pt x="103123" y="81407"/>
                  <a:pt x="120776" y="79755"/>
                  <a:pt x="139191" y="78739"/>
                </a:cubicBezTo>
                <a:lnTo>
                  <a:pt x="139191" y="77723"/>
                </a:lnTo>
                <a:cubicBezTo>
                  <a:pt x="139191" y="66928"/>
                  <a:pt x="134746" y="59435"/>
                  <a:pt x="125983" y="55371"/>
                </a:cubicBezTo>
                <a:cubicBezTo>
                  <a:pt x="117220" y="51308"/>
                  <a:pt x="104266" y="49276"/>
                  <a:pt x="87121" y="49276"/>
                </a:cubicBezTo>
                <a:cubicBezTo>
                  <a:pt x="76834" y="49276"/>
                  <a:pt x="65913" y="51053"/>
                  <a:pt x="54229" y="54736"/>
                </a:cubicBezTo>
                <a:cubicBezTo>
                  <a:pt x="42544" y="58292"/>
                  <a:pt x="34163" y="61086"/>
                  <a:pt x="29083" y="63119"/>
                </a:cubicBezTo>
                <a:lnTo>
                  <a:pt x="23367" y="63119"/>
                </a:lnTo>
                <a:lnTo>
                  <a:pt x="23367" y="16128"/>
                </a:lnTo>
                <a:cubicBezTo>
                  <a:pt x="29971" y="14351"/>
                  <a:pt x="40639" y="12319"/>
                  <a:pt x="55498" y="9905"/>
                </a:cubicBezTo>
                <a:cubicBezTo>
                  <a:pt x="70357" y="7620"/>
                  <a:pt x="85216" y="6350"/>
                  <a:pt x="10020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Freeform 3"/>
          <p:cNvSpPr/>
          <p:nvPr/>
        </p:nvSpPr>
        <p:spPr>
          <a:xfrm>
            <a:off x="4022725" y="406400"/>
            <a:ext cx="225933" cy="219582"/>
          </a:xfrm>
          <a:custGeom>
            <a:avLst/>
            <a:gdLst>
              <a:gd name="connsiteX0" fmla="*/ 113029 w 225933"/>
              <a:gd name="connsiteY0" fmla="*/ 6350 h 219582"/>
              <a:gd name="connsiteX1" fmla="*/ 191769 w 225933"/>
              <a:gd name="connsiteY1" fmla="*/ 34163 h 219582"/>
              <a:gd name="connsiteX2" fmla="*/ 219583 w 225933"/>
              <a:gd name="connsiteY2" fmla="*/ 109855 h 219582"/>
              <a:gd name="connsiteX3" fmla="*/ 191642 w 225933"/>
              <a:gd name="connsiteY3" fmla="*/ 185547 h 219582"/>
              <a:gd name="connsiteX4" fmla="*/ 113029 w 225933"/>
              <a:gd name="connsiteY4" fmla="*/ 213232 h 219582"/>
              <a:gd name="connsiteX5" fmla="*/ 34289 w 225933"/>
              <a:gd name="connsiteY5" fmla="*/ 185547 h 219582"/>
              <a:gd name="connsiteX6" fmla="*/ 6350 w 225933"/>
              <a:gd name="connsiteY6" fmla="*/ 109855 h 219582"/>
              <a:gd name="connsiteX7" fmla="*/ 34544 w 225933"/>
              <a:gd name="connsiteY7" fmla="*/ 33909 h 219582"/>
              <a:gd name="connsiteX8" fmla="*/ 113029 w 225933"/>
              <a:gd name="connsiteY8" fmla="*/ 6350 h 2195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5933" h="219582">
                <a:moveTo>
                  <a:pt x="113029" y="6350"/>
                </a:moveTo>
                <a:cubicBezTo>
                  <a:pt x="146938" y="6350"/>
                  <a:pt x="173227" y="15620"/>
                  <a:pt x="191769" y="34163"/>
                </a:cubicBezTo>
                <a:cubicBezTo>
                  <a:pt x="210311" y="52578"/>
                  <a:pt x="219583" y="77851"/>
                  <a:pt x="219583" y="109855"/>
                </a:cubicBezTo>
                <a:cubicBezTo>
                  <a:pt x="219583" y="141986"/>
                  <a:pt x="210311" y="167132"/>
                  <a:pt x="191642" y="185547"/>
                </a:cubicBezTo>
                <a:cubicBezTo>
                  <a:pt x="172973" y="204089"/>
                  <a:pt x="146684" y="213232"/>
                  <a:pt x="113029" y="213232"/>
                </a:cubicBezTo>
                <a:cubicBezTo>
                  <a:pt x="79247" y="213232"/>
                  <a:pt x="52958" y="204089"/>
                  <a:pt x="34289" y="185547"/>
                </a:cubicBezTo>
                <a:cubicBezTo>
                  <a:pt x="15620" y="167132"/>
                  <a:pt x="6350" y="141986"/>
                  <a:pt x="6350" y="109855"/>
                </a:cubicBezTo>
                <a:cubicBezTo>
                  <a:pt x="6350" y="77597"/>
                  <a:pt x="15747" y="52324"/>
                  <a:pt x="34544" y="33909"/>
                </a:cubicBezTo>
                <a:cubicBezTo>
                  <a:pt x="53339" y="15620"/>
                  <a:pt x="79502" y="6350"/>
                  <a:pt x="113029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3402457" y="406400"/>
            <a:ext cx="225933" cy="219582"/>
          </a:xfrm>
          <a:custGeom>
            <a:avLst/>
            <a:gdLst>
              <a:gd name="connsiteX0" fmla="*/ 113029 w 225933"/>
              <a:gd name="connsiteY0" fmla="*/ 6350 h 219582"/>
              <a:gd name="connsiteX1" fmla="*/ 191770 w 225933"/>
              <a:gd name="connsiteY1" fmla="*/ 34163 h 219582"/>
              <a:gd name="connsiteX2" fmla="*/ 219583 w 225933"/>
              <a:gd name="connsiteY2" fmla="*/ 109855 h 219582"/>
              <a:gd name="connsiteX3" fmla="*/ 191642 w 225933"/>
              <a:gd name="connsiteY3" fmla="*/ 185547 h 219582"/>
              <a:gd name="connsiteX4" fmla="*/ 113029 w 225933"/>
              <a:gd name="connsiteY4" fmla="*/ 213232 h 219582"/>
              <a:gd name="connsiteX5" fmla="*/ 34290 w 225933"/>
              <a:gd name="connsiteY5" fmla="*/ 185547 h 219582"/>
              <a:gd name="connsiteX6" fmla="*/ 6350 w 225933"/>
              <a:gd name="connsiteY6" fmla="*/ 109855 h 219582"/>
              <a:gd name="connsiteX7" fmla="*/ 34544 w 225933"/>
              <a:gd name="connsiteY7" fmla="*/ 33909 h 219582"/>
              <a:gd name="connsiteX8" fmla="*/ 113029 w 225933"/>
              <a:gd name="connsiteY8" fmla="*/ 6350 h 2195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5933" h="219582">
                <a:moveTo>
                  <a:pt x="113029" y="6350"/>
                </a:moveTo>
                <a:cubicBezTo>
                  <a:pt x="146938" y="6350"/>
                  <a:pt x="173227" y="15620"/>
                  <a:pt x="191770" y="34163"/>
                </a:cubicBezTo>
                <a:cubicBezTo>
                  <a:pt x="210311" y="52578"/>
                  <a:pt x="219583" y="77851"/>
                  <a:pt x="219583" y="109855"/>
                </a:cubicBezTo>
                <a:cubicBezTo>
                  <a:pt x="219583" y="141986"/>
                  <a:pt x="210311" y="167132"/>
                  <a:pt x="191642" y="185547"/>
                </a:cubicBezTo>
                <a:cubicBezTo>
                  <a:pt x="172973" y="204089"/>
                  <a:pt x="146684" y="213232"/>
                  <a:pt x="113029" y="213232"/>
                </a:cubicBezTo>
                <a:cubicBezTo>
                  <a:pt x="79247" y="213232"/>
                  <a:pt x="52958" y="204089"/>
                  <a:pt x="34290" y="185547"/>
                </a:cubicBezTo>
                <a:cubicBezTo>
                  <a:pt x="15621" y="167132"/>
                  <a:pt x="6350" y="141986"/>
                  <a:pt x="6350" y="109855"/>
                </a:cubicBezTo>
                <a:cubicBezTo>
                  <a:pt x="6350" y="77597"/>
                  <a:pt x="15747" y="52324"/>
                  <a:pt x="34544" y="33909"/>
                </a:cubicBezTo>
                <a:cubicBezTo>
                  <a:pt x="53340" y="15620"/>
                  <a:pt x="79502" y="6350"/>
                  <a:pt x="113029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2209546" y="397256"/>
            <a:ext cx="90424" cy="89915"/>
          </a:xfrm>
          <a:custGeom>
            <a:avLst/>
            <a:gdLst>
              <a:gd name="connsiteX0" fmla="*/ 6350 w 90424"/>
              <a:gd name="connsiteY0" fmla="*/ 6350 h 89915"/>
              <a:gd name="connsiteX1" fmla="*/ 6350 w 90424"/>
              <a:gd name="connsiteY1" fmla="*/ 83565 h 89915"/>
              <a:gd name="connsiteX2" fmla="*/ 25526 w 90424"/>
              <a:gd name="connsiteY2" fmla="*/ 83565 h 89915"/>
              <a:gd name="connsiteX3" fmla="*/ 53467 w 90424"/>
              <a:gd name="connsiteY3" fmla="*/ 81407 h 89915"/>
              <a:gd name="connsiteX4" fmla="*/ 71882 w 90424"/>
              <a:gd name="connsiteY4" fmla="*/ 73152 h 89915"/>
              <a:gd name="connsiteX5" fmla="*/ 81280 w 90424"/>
              <a:gd name="connsiteY5" fmla="*/ 59944 h 89915"/>
              <a:gd name="connsiteX6" fmla="*/ 84074 w 90424"/>
              <a:gd name="connsiteY6" fmla="*/ 41148 h 89915"/>
              <a:gd name="connsiteX7" fmla="*/ 78232 w 90424"/>
              <a:gd name="connsiteY7" fmla="*/ 22352 h 89915"/>
              <a:gd name="connsiteX8" fmla="*/ 64516 w 90424"/>
              <a:gd name="connsiteY8" fmla="*/ 11430 h 89915"/>
              <a:gd name="connsiteX9" fmla="*/ 44195 w 90424"/>
              <a:gd name="connsiteY9" fmla="*/ 6730 h 89915"/>
              <a:gd name="connsiteX10" fmla="*/ 17907 w 90424"/>
              <a:gd name="connsiteY10" fmla="*/ 6350 h 89915"/>
              <a:gd name="connsiteX11" fmla="*/ 6350 w 90424"/>
              <a:gd name="connsiteY11" fmla="*/ 6350 h 899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0424" h="89915">
                <a:moveTo>
                  <a:pt x="6350" y="6350"/>
                </a:moveTo>
                <a:lnTo>
                  <a:pt x="6350" y="83565"/>
                </a:lnTo>
                <a:lnTo>
                  <a:pt x="25526" y="83565"/>
                </a:lnTo>
                <a:cubicBezTo>
                  <a:pt x="36830" y="83565"/>
                  <a:pt x="46101" y="82803"/>
                  <a:pt x="53467" y="81407"/>
                </a:cubicBezTo>
                <a:cubicBezTo>
                  <a:pt x="60833" y="80010"/>
                  <a:pt x="66929" y="77342"/>
                  <a:pt x="71882" y="73152"/>
                </a:cubicBezTo>
                <a:cubicBezTo>
                  <a:pt x="76200" y="69469"/>
                  <a:pt x="79248" y="65023"/>
                  <a:pt x="81280" y="59944"/>
                </a:cubicBezTo>
                <a:cubicBezTo>
                  <a:pt x="83185" y="54736"/>
                  <a:pt x="84074" y="48514"/>
                  <a:pt x="84074" y="41148"/>
                </a:cubicBezTo>
                <a:cubicBezTo>
                  <a:pt x="84074" y="33909"/>
                  <a:pt x="82169" y="27559"/>
                  <a:pt x="78232" y="22352"/>
                </a:cubicBezTo>
                <a:cubicBezTo>
                  <a:pt x="74295" y="17145"/>
                  <a:pt x="69723" y="13461"/>
                  <a:pt x="64516" y="11430"/>
                </a:cubicBezTo>
                <a:cubicBezTo>
                  <a:pt x="57530" y="8635"/>
                  <a:pt x="50800" y="7111"/>
                  <a:pt x="44195" y="6730"/>
                </a:cubicBezTo>
                <a:cubicBezTo>
                  <a:pt x="37591" y="6476"/>
                  <a:pt x="28829" y="6350"/>
                  <a:pt x="17907" y="6350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142998" y="348995"/>
            <a:ext cx="225806" cy="270891"/>
          </a:xfrm>
          <a:custGeom>
            <a:avLst/>
            <a:gdLst>
              <a:gd name="connsiteX0" fmla="*/ 6350 w 225806"/>
              <a:gd name="connsiteY0" fmla="*/ 6350 h 270891"/>
              <a:gd name="connsiteX1" fmla="*/ 115951 w 225806"/>
              <a:gd name="connsiteY1" fmla="*/ 6350 h 270891"/>
              <a:gd name="connsiteX2" fmla="*/ 157480 w 225806"/>
              <a:gd name="connsiteY2" fmla="*/ 10668 h 270891"/>
              <a:gd name="connsiteX3" fmla="*/ 187325 w 225806"/>
              <a:gd name="connsiteY3" fmla="*/ 23368 h 270891"/>
              <a:gd name="connsiteX4" fmla="*/ 211201 w 225806"/>
              <a:gd name="connsiteY4" fmla="*/ 49530 h 270891"/>
              <a:gd name="connsiteX5" fmla="*/ 219456 w 225806"/>
              <a:gd name="connsiteY5" fmla="*/ 87884 h 270891"/>
              <a:gd name="connsiteX6" fmla="*/ 213360 w 225806"/>
              <a:gd name="connsiteY6" fmla="*/ 121793 h 270891"/>
              <a:gd name="connsiteX7" fmla="*/ 196088 w 225806"/>
              <a:gd name="connsiteY7" fmla="*/ 149605 h 270891"/>
              <a:gd name="connsiteX8" fmla="*/ 161671 w 225806"/>
              <a:gd name="connsiteY8" fmla="*/ 172720 h 270891"/>
              <a:gd name="connsiteX9" fmla="*/ 114427 w 225806"/>
              <a:gd name="connsiteY9" fmla="*/ 180467 h 270891"/>
              <a:gd name="connsiteX10" fmla="*/ 72898 w 225806"/>
              <a:gd name="connsiteY10" fmla="*/ 180467 h 270891"/>
              <a:gd name="connsiteX11" fmla="*/ 72898 w 225806"/>
              <a:gd name="connsiteY11" fmla="*/ 264541 h 270891"/>
              <a:gd name="connsiteX12" fmla="*/ 6350 w 225806"/>
              <a:gd name="connsiteY12" fmla="*/ 264541 h 270891"/>
              <a:gd name="connsiteX13" fmla="*/ 6350 w 225806"/>
              <a:gd name="connsiteY13" fmla="*/ 6350 h 2708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25806" h="270891">
                <a:moveTo>
                  <a:pt x="6350" y="6350"/>
                </a:moveTo>
                <a:lnTo>
                  <a:pt x="115951" y="6350"/>
                </a:lnTo>
                <a:cubicBezTo>
                  <a:pt x="132334" y="6350"/>
                  <a:pt x="146177" y="7874"/>
                  <a:pt x="157480" y="10668"/>
                </a:cubicBezTo>
                <a:cubicBezTo>
                  <a:pt x="168783" y="13462"/>
                  <a:pt x="178689" y="17780"/>
                  <a:pt x="187325" y="23368"/>
                </a:cubicBezTo>
                <a:cubicBezTo>
                  <a:pt x="197739" y="30226"/>
                  <a:pt x="205739" y="38989"/>
                  <a:pt x="211201" y="49530"/>
                </a:cubicBezTo>
                <a:cubicBezTo>
                  <a:pt x="216662" y="60198"/>
                  <a:pt x="219456" y="73025"/>
                  <a:pt x="219456" y="87884"/>
                </a:cubicBezTo>
                <a:cubicBezTo>
                  <a:pt x="219456" y="99441"/>
                  <a:pt x="217424" y="110744"/>
                  <a:pt x="213360" y="121793"/>
                </a:cubicBezTo>
                <a:cubicBezTo>
                  <a:pt x="209296" y="132842"/>
                  <a:pt x="203581" y="142113"/>
                  <a:pt x="196088" y="149605"/>
                </a:cubicBezTo>
                <a:cubicBezTo>
                  <a:pt x="185801" y="159766"/>
                  <a:pt x="174244" y="167513"/>
                  <a:pt x="161671" y="172720"/>
                </a:cubicBezTo>
                <a:cubicBezTo>
                  <a:pt x="148971" y="177927"/>
                  <a:pt x="133223" y="180467"/>
                  <a:pt x="114427" y="180467"/>
                </a:cubicBezTo>
                <a:lnTo>
                  <a:pt x="72898" y="180467"/>
                </a:lnTo>
                <a:lnTo>
                  <a:pt x="72898" y="264541"/>
                </a:lnTo>
                <a:lnTo>
                  <a:pt x="6350" y="26454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604889" y="343788"/>
            <a:ext cx="66040" cy="47371"/>
          </a:xfrm>
          <a:custGeom>
            <a:avLst/>
            <a:gdLst>
              <a:gd name="connsiteX0" fmla="*/ 0 w 66040"/>
              <a:gd name="connsiteY0" fmla="*/ 23685 h 47371"/>
              <a:gd name="connsiteX1" fmla="*/ 66040 w 66040"/>
              <a:gd name="connsiteY1" fmla="*/ 23685 h 47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040" h="47371">
                <a:moveTo>
                  <a:pt x="0" y="23685"/>
                </a:moveTo>
                <a:lnTo>
                  <a:pt x="66040" y="23685"/>
                </a:lnTo>
              </a:path>
            </a:pathLst>
          </a:custGeom>
          <a:ln w="76200">
            <a:solidFill>
              <a:srgbClr val="FFFCF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5498338" y="445516"/>
            <a:ext cx="93725" cy="51942"/>
          </a:xfrm>
          <a:custGeom>
            <a:avLst/>
            <a:gdLst>
              <a:gd name="connsiteX0" fmla="*/ 49021 w 93725"/>
              <a:gd name="connsiteY0" fmla="*/ 6350 h 51942"/>
              <a:gd name="connsiteX1" fmla="*/ 19430 w 93725"/>
              <a:gd name="connsiteY1" fmla="*/ 15620 h 51942"/>
              <a:gd name="connsiteX2" fmla="*/ 6350 w 93725"/>
              <a:gd name="connsiteY2" fmla="*/ 45592 h 51942"/>
              <a:gd name="connsiteX3" fmla="*/ 87375 w 93725"/>
              <a:gd name="connsiteY3" fmla="*/ 45592 h 51942"/>
              <a:gd name="connsiteX4" fmla="*/ 77723 w 93725"/>
              <a:gd name="connsiteY4" fmla="*/ 16128 h 51942"/>
              <a:gd name="connsiteX5" fmla="*/ 49021 w 93725"/>
              <a:gd name="connsiteY5" fmla="*/ 6350 h 519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3725" h="51942">
                <a:moveTo>
                  <a:pt x="49021" y="6350"/>
                </a:moveTo>
                <a:cubicBezTo>
                  <a:pt x="37083" y="6350"/>
                  <a:pt x="27177" y="9397"/>
                  <a:pt x="19430" y="15620"/>
                </a:cubicBezTo>
                <a:cubicBezTo>
                  <a:pt x="11683" y="21843"/>
                  <a:pt x="7365" y="31876"/>
                  <a:pt x="6350" y="45592"/>
                </a:cubicBezTo>
                <a:lnTo>
                  <a:pt x="87375" y="45592"/>
                </a:lnTo>
                <a:cubicBezTo>
                  <a:pt x="86995" y="32639"/>
                  <a:pt x="83820" y="22732"/>
                  <a:pt x="77723" y="16128"/>
                </a:cubicBezTo>
                <a:cubicBezTo>
                  <a:pt x="71501" y="9524"/>
                  <a:pt x="61975" y="6350"/>
                  <a:pt x="4902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6707251" y="412496"/>
            <a:ext cx="195706" cy="207390"/>
          </a:xfrm>
          <a:custGeom>
            <a:avLst/>
            <a:gdLst>
              <a:gd name="connsiteX0" fmla="*/ 10541 w 195706"/>
              <a:gd name="connsiteY0" fmla="*/ 6350 h 207390"/>
              <a:gd name="connsiteX1" fmla="*/ 187452 w 195706"/>
              <a:gd name="connsiteY1" fmla="*/ 6350 h 207390"/>
              <a:gd name="connsiteX2" fmla="*/ 187452 w 195706"/>
              <a:gd name="connsiteY2" fmla="*/ 45720 h 207390"/>
              <a:gd name="connsiteX3" fmla="*/ 86486 w 195706"/>
              <a:gd name="connsiteY3" fmla="*/ 154559 h 207390"/>
              <a:gd name="connsiteX4" fmla="*/ 189356 w 195706"/>
              <a:gd name="connsiteY4" fmla="*/ 154559 h 207390"/>
              <a:gd name="connsiteX5" fmla="*/ 189356 w 195706"/>
              <a:gd name="connsiteY5" fmla="*/ 201040 h 207390"/>
              <a:gd name="connsiteX6" fmla="*/ 6350 w 195706"/>
              <a:gd name="connsiteY6" fmla="*/ 201040 h 207390"/>
              <a:gd name="connsiteX7" fmla="*/ 6350 w 195706"/>
              <a:gd name="connsiteY7" fmla="*/ 161035 h 207390"/>
              <a:gd name="connsiteX8" fmla="*/ 108966 w 195706"/>
              <a:gd name="connsiteY8" fmla="*/ 51942 h 207390"/>
              <a:gd name="connsiteX9" fmla="*/ 10541 w 195706"/>
              <a:gd name="connsiteY9" fmla="*/ 51942 h 207390"/>
              <a:gd name="connsiteX10" fmla="*/ 10541 w 195706"/>
              <a:gd name="connsiteY10" fmla="*/ 6350 h 207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95706" h="207390">
                <a:moveTo>
                  <a:pt x="10541" y="6350"/>
                </a:moveTo>
                <a:lnTo>
                  <a:pt x="187452" y="6350"/>
                </a:lnTo>
                <a:lnTo>
                  <a:pt x="187452" y="45720"/>
                </a:lnTo>
                <a:lnTo>
                  <a:pt x="86486" y="154559"/>
                </a:lnTo>
                <a:lnTo>
                  <a:pt x="189356" y="154559"/>
                </a:lnTo>
                <a:lnTo>
                  <a:pt x="189356" y="201040"/>
                </a:lnTo>
                <a:lnTo>
                  <a:pt x="6350" y="201040"/>
                </a:lnTo>
                <a:lnTo>
                  <a:pt x="6350" y="161035"/>
                </a:lnTo>
                <a:lnTo>
                  <a:pt x="108966" y="51942"/>
                </a:lnTo>
                <a:lnTo>
                  <a:pt x="10541" y="51942"/>
                </a:lnTo>
                <a:lnTo>
                  <a:pt x="10541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5195316" y="412496"/>
            <a:ext cx="233045" cy="207390"/>
          </a:xfrm>
          <a:custGeom>
            <a:avLst/>
            <a:gdLst>
              <a:gd name="connsiteX0" fmla="*/ 6350 w 233045"/>
              <a:gd name="connsiteY0" fmla="*/ 6350 h 207390"/>
              <a:gd name="connsiteX1" fmla="*/ 72263 w 233045"/>
              <a:gd name="connsiteY1" fmla="*/ 6350 h 207390"/>
              <a:gd name="connsiteX2" fmla="*/ 117347 w 233045"/>
              <a:gd name="connsiteY2" fmla="*/ 140334 h 207390"/>
              <a:gd name="connsiteX3" fmla="*/ 162052 w 233045"/>
              <a:gd name="connsiteY3" fmla="*/ 6350 h 207390"/>
              <a:gd name="connsiteX4" fmla="*/ 226695 w 233045"/>
              <a:gd name="connsiteY4" fmla="*/ 6350 h 207390"/>
              <a:gd name="connsiteX5" fmla="*/ 151638 w 233045"/>
              <a:gd name="connsiteY5" fmla="*/ 201040 h 207390"/>
              <a:gd name="connsiteX6" fmla="*/ 80898 w 233045"/>
              <a:gd name="connsiteY6" fmla="*/ 201040 h 207390"/>
              <a:gd name="connsiteX7" fmla="*/ 6350 w 233045"/>
              <a:gd name="connsiteY7" fmla="*/ 6350 h 207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33045" h="207390">
                <a:moveTo>
                  <a:pt x="6350" y="6350"/>
                </a:moveTo>
                <a:lnTo>
                  <a:pt x="72263" y="6350"/>
                </a:lnTo>
                <a:lnTo>
                  <a:pt x="117347" y="140334"/>
                </a:lnTo>
                <a:lnTo>
                  <a:pt x="162052" y="6350"/>
                </a:lnTo>
                <a:lnTo>
                  <a:pt x="226695" y="6350"/>
                </a:lnTo>
                <a:lnTo>
                  <a:pt x="151638" y="201040"/>
                </a:lnTo>
                <a:lnTo>
                  <a:pt x="80898" y="20104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6423533" y="411860"/>
            <a:ext cx="153797" cy="208026"/>
          </a:xfrm>
          <a:custGeom>
            <a:avLst/>
            <a:gdLst>
              <a:gd name="connsiteX0" fmla="*/ 132714 w 153797"/>
              <a:gd name="connsiteY0" fmla="*/ 6350 h 208026"/>
              <a:gd name="connsiteX1" fmla="*/ 140208 w 153797"/>
              <a:gd name="connsiteY1" fmla="*/ 6477 h 208026"/>
              <a:gd name="connsiteX2" fmla="*/ 147447 w 153797"/>
              <a:gd name="connsiteY2" fmla="*/ 6985 h 208026"/>
              <a:gd name="connsiteX3" fmla="*/ 147447 w 153797"/>
              <a:gd name="connsiteY3" fmla="*/ 66421 h 208026"/>
              <a:gd name="connsiteX4" fmla="*/ 141986 w 153797"/>
              <a:gd name="connsiteY4" fmla="*/ 66421 h 208026"/>
              <a:gd name="connsiteX5" fmla="*/ 129159 w 153797"/>
              <a:gd name="connsiteY5" fmla="*/ 64389 h 208026"/>
              <a:gd name="connsiteX6" fmla="*/ 114426 w 153797"/>
              <a:gd name="connsiteY6" fmla="*/ 63754 h 208026"/>
              <a:gd name="connsiteX7" fmla="*/ 90932 w 153797"/>
              <a:gd name="connsiteY7" fmla="*/ 65405 h 208026"/>
              <a:gd name="connsiteX8" fmla="*/ 68960 w 153797"/>
              <a:gd name="connsiteY8" fmla="*/ 71374 h 208026"/>
              <a:gd name="connsiteX9" fmla="*/ 68960 w 153797"/>
              <a:gd name="connsiteY9" fmla="*/ 201676 h 208026"/>
              <a:gd name="connsiteX10" fmla="*/ 6350 w 153797"/>
              <a:gd name="connsiteY10" fmla="*/ 201676 h 208026"/>
              <a:gd name="connsiteX11" fmla="*/ 6350 w 153797"/>
              <a:gd name="connsiteY11" fmla="*/ 6985 h 208026"/>
              <a:gd name="connsiteX12" fmla="*/ 68960 w 153797"/>
              <a:gd name="connsiteY12" fmla="*/ 6985 h 208026"/>
              <a:gd name="connsiteX13" fmla="*/ 68960 w 153797"/>
              <a:gd name="connsiteY13" fmla="*/ 35559 h 208026"/>
              <a:gd name="connsiteX14" fmla="*/ 104774 w 153797"/>
              <a:gd name="connsiteY14" fmla="*/ 12065 h 208026"/>
              <a:gd name="connsiteX15" fmla="*/ 132714 w 153797"/>
              <a:gd name="connsiteY15" fmla="*/ 6350 h 208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3797" h="208026">
                <a:moveTo>
                  <a:pt x="132714" y="6350"/>
                </a:moveTo>
                <a:cubicBezTo>
                  <a:pt x="135001" y="6350"/>
                  <a:pt x="137413" y="6350"/>
                  <a:pt x="140208" y="6477"/>
                </a:cubicBezTo>
                <a:cubicBezTo>
                  <a:pt x="143001" y="6604"/>
                  <a:pt x="145414" y="6730"/>
                  <a:pt x="147447" y="6985"/>
                </a:cubicBezTo>
                <a:lnTo>
                  <a:pt x="147447" y="66421"/>
                </a:lnTo>
                <a:lnTo>
                  <a:pt x="141986" y="66421"/>
                </a:lnTo>
                <a:cubicBezTo>
                  <a:pt x="139319" y="65532"/>
                  <a:pt x="135001" y="64897"/>
                  <a:pt x="129159" y="64389"/>
                </a:cubicBezTo>
                <a:cubicBezTo>
                  <a:pt x="123190" y="63880"/>
                  <a:pt x="118363" y="63754"/>
                  <a:pt x="114426" y="63754"/>
                </a:cubicBezTo>
                <a:cubicBezTo>
                  <a:pt x="105536" y="63754"/>
                  <a:pt x="97663" y="64261"/>
                  <a:pt x="90932" y="65405"/>
                </a:cubicBezTo>
                <a:cubicBezTo>
                  <a:pt x="84074" y="66548"/>
                  <a:pt x="76707" y="68579"/>
                  <a:pt x="68960" y="71374"/>
                </a:cubicBezTo>
                <a:lnTo>
                  <a:pt x="68960" y="201676"/>
                </a:lnTo>
                <a:lnTo>
                  <a:pt x="6350" y="201676"/>
                </a:lnTo>
                <a:lnTo>
                  <a:pt x="6350" y="6985"/>
                </a:lnTo>
                <a:lnTo>
                  <a:pt x="68960" y="6985"/>
                </a:lnTo>
                <a:lnTo>
                  <a:pt x="68960" y="35559"/>
                </a:lnTo>
                <a:cubicBezTo>
                  <a:pt x="82676" y="23876"/>
                  <a:pt x="94614" y="16002"/>
                  <a:pt x="104774" y="12065"/>
                </a:cubicBezTo>
                <a:cubicBezTo>
                  <a:pt x="114934" y="8255"/>
                  <a:pt x="124205" y="6350"/>
                  <a:pt x="13271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5042789" y="411860"/>
            <a:ext cx="153796" cy="208026"/>
          </a:xfrm>
          <a:custGeom>
            <a:avLst/>
            <a:gdLst>
              <a:gd name="connsiteX0" fmla="*/ 132714 w 153796"/>
              <a:gd name="connsiteY0" fmla="*/ 6350 h 208026"/>
              <a:gd name="connsiteX1" fmla="*/ 140208 w 153796"/>
              <a:gd name="connsiteY1" fmla="*/ 6477 h 208026"/>
              <a:gd name="connsiteX2" fmla="*/ 147446 w 153796"/>
              <a:gd name="connsiteY2" fmla="*/ 6985 h 208026"/>
              <a:gd name="connsiteX3" fmla="*/ 147446 w 153796"/>
              <a:gd name="connsiteY3" fmla="*/ 66421 h 208026"/>
              <a:gd name="connsiteX4" fmla="*/ 141985 w 153796"/>
              <a:gd name="connsiteY4" fmla="*/ 66421 h 208026"/>
              <a:gd name="connsiteX5" fmla="*/ 129159 w 153796"/>
              <a:gd name="connsiteY5" fmla="*/ 64389 h 208026"/>
              <a:gd name="connsiteX6" fmla="*/ 114426 w 153796"/>
              <a:gd name="connsiteY6" fmla="*/ 63754 h 208026"/>
              <a:gd name="connsiteX7" fmla="*/ 90932 w 153796"/>
              <a:gd name="connsiteY7" fmla="*/ 65405 h 208026"/>
              <a:gd name="connsiteX8" fmla="*/ 68960 w 153796"/>
              <a:gd name="connsiteY8" fmla="*/ 71374 h 208026"/>
              <a:gd name="connsiteX9" fmla="*/ 68960 w 153796"/>
              <a:gd name="connsiteY9" fmla="*/ 201676 h 208026"/>
              <a:gd name="connsiteX10" fmla="*/ 6350 w 153796"/>
              <a:gd name="connsiteY10" fmla="*/ 201676 h 208026"/>
              <a:gd name="connsiteX11" fmla="*/ 6350 w 153796"/>
              <a:gd name="connsiteY11" fmla="*/ 6985 h 208026"/>
              <a:gd name="connsiteX12" fmla="*/ 68960 w 153796"/>
              <a:gd name="connsiteY12" fmla="*/ 6985 h 208026"/>
              <a:gd name="connsiteX13" fmla="*/ 68960 w 153796"/>
              <a:gd name="connsiteY13" fmla="*/ 35559 h 208026"/>
              <a:gd name="connsiteX14" fmla="*/ 104774 w 153796"/>
              <a:gd name="connsiteY14" fmla="*/ 12065 h 208026"/>
              <a:gd name="connsiteX15" fmla="*/ 132714 w 153796"/>
              <a:gd name="connsiteY15" fmla="*/ 6350 h 208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3796" h="208026">
                <a:moveTo>
                  <a:pt x="132714" y="6350"/>
                </a:moveTo>
                <a:cubicBezTo>
                  <a:pt x="135001" y="6350"/>
                  <a:pt x="137413" y="6350"/>
                  <a:pt x="140208" y="6477"/>
                </a:cubicBezTo>
                <a:cubicBezTo>
                  <a:pt x="143001" y="6604"/>
                  <a:pt x="145414" y="6730"/>
                  <a:pt x="147446" y="6985"/>
                </a:cubicBezTo>
                <a:lnTo>
                  <a:pt x="147446" y="66421"/>
                </a:lnTo>
                <a:lnTo>
                  <a:pt x="141985" y="66421"/>
                </a:lnTo>
                <a:cubicBezTo>
                  <a:pt x="139319" y="65532"/>
                  <a:pt x="135001" y="64897"/>
                  <a:pt x="129159" y="64389"/>
                </a:cubicBezTo>
                <a:cubicBezTo>
                  <a:pt x="123190" y="63880"/>
                  <a:pt x="118363" y="63754"/>
                  <a:pt x="114426" y="63754"/>
                </a:cubicBezTo>
                <a:cubicBezTo>
                  <a:pt x="105536" y="63754"/>
                  <a:pt x="97663" y="64261"/>
                  <a:pt x="90932" y="65405"/>
                </a:cubicBezTo>
                <a:cubicBezTo>
                  <a:pt x="84073" y="66548"/>
                  <a:pt x="76708" y="68579"/>
                  <a:pt x="68960" y="71374"/>
                </a:cubicBezTo>
                <a:lnTo>
                  <a:pt x="68960" y="201676"/>
                </a:lnTo>
                <a:lnTo>
                  <a:pt x="6350" y="201676"/>
                </a:lnTo>
                <a:lnTo>
                  <a:pt x="6350" y="6985"/>
                </a:lnTo>
                <a:lnTo>
                  <a:pt x="68960" y="6985"/>
                </a:lnTo>
                <a:lnTo>
                  <a:pt x="68960" y="35559"/>
                </a:lnTo>
                <a:cubicBezTo>
                  <a:pt x="82676" y="23876"/>
                  <a:pt x="94614" y="16002"/>
                  <a:pt x="104774" y="12065"/>
                </a:cubicBezTo>
                <a:cubicBezTo>
                  <a:pt x="114934" y="8255"/>
                  <a:pt x="124205" y="6350"/>
                  <a:pt x="13271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5685917" y="407161"/>
            <a:ext cx="208279" cy="212725"/>
          </a:xfrm>
          <a:custGeom>
            <a:avLst/>
            <a:gdLst>
              <a:gd name="connsiteX0" fmla="*/ 134873 w 208279"/>
              <a:gd name="connsiteY0" fmla="*/ 6350 h 212725"/>
              <a:gd name="connsiteX1" fmla="*/ 184150 w 208279"/>
              <a:gd name="connsiteY1" fmla="*/ 24765 h 212725"/>
              <a:gd name="connsiteX2" fmla="*/ 201929 w 208279"/>
              <a:gd name="connsiteY2" fmla="*/ 79628 h 212725"/>
              <a:gd name="connsiteX3" fmla="*/ 201929 w 208279"/>
              <a:gd name="connsiteY3" fmla="*/ 206375 h 212725"/>
              <a:gd name="connsiteX4" fmla="*/ 139318 w 208279"/>
              <a:gd name="connsiteY4" fmla="*/ 206375 h 212725"/>
              <a:gd name="connsiteX5" fmla="*/ 139318 w 208279"/>
              <a:gd name="connsiteY5" fmla="*/ 109854 h 212725"/>
              <a:gd name="connsiteX6" fmla="*/ 138048 w 208279"/>
              <a:gd name="connsiteY6" fmla="*/ 86359 h 212725"/>
              <a:gd name="connsiteX7" fmla="*/ 133984 w 208279"/>
              <a:gd name="connsiteY7" fmla="*/ 69088 h 212725"/>
              <a:gd name="connsiteX8" fmla="*/ 123824 w 208279"/>
              <a:gd name="connsiteY8" fmla="*/ 59689 h 212725"/>
              <a:gd name="connsiteX9" fmla="*/ 105155 w 208279"/>
              <a:gd name="connsiteY9" fmla="*/ 56769 h 212725"/>
              <a:gd name="connsiteX10" fmla="*/ 87883 w 208279"/>
              <a:gd name="connsiteY10" fmla="*/ 59563 h 212725"/>
              <a:gd name="connsiteX11" fmla="*/ 68960 w 208279"/>
              <a:gd name="connsiteY11" fmla="*/ 68453 h 212725"/>
              <a:gd name="connsiteX12" fmla="*/ 68960 w 208279"/>
              <a:gd name="connsiteY12" fmla="*/ 206375 h 212725"/>
              <a:gd name="connsiteX13" fmla="*/ 6350 w 208279"/>
              <a:gd name="connsiteY13" fmla="*/ 206375 h 212725"/>
              <a:gd name="connsiteX14" fmla="*/ 6350 w 208279"/>
              <a:gd name="connsiteY14" fmla="*/ 11684 h 212725"/>
              <a:gd name="connsiteX15" fmla="*/ 68960 w 208279"/>
              <a:gd name="connsiteY15" fmla="*/ 11684 h 212725"/>
              <a:gd name="connsiteX16" fmla="*/ 68960 w 208279"/>
              <a:gd name="connsiteY16" fmla="*/ 33147 h 212725"/>
              <a:gd name="connsiteX17" fmla="*/ 100837 w 208279"/>
              <a:gd name="connsiteY17" fmla="*/ 13208 h 212725"/>
              <a:gd name="connsiteX18" fmla="*/ 134873 w 208279"/>
              <a:gd name="connsiteY18" fmla="*/ 6350 h 212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8279" h="212725">
                <a:moveTo>
                  <a:pt x="134873" y="6350"/>
                </a:moveTo>
                <a:cubicBezTo>
                  <a:pt x="155955" y="6350"/>
                  <a:pt x="172338" y="12446"/>
                  <a:pt x="184150" y="24765"/>
                </a:cubicBezTo>
                <a:cubicBezTo>
                  <a:pt x="195960" y="36957"/>
                  <a:pt x="201929" y="55245"/>
                  <a:pt x="201929" y="79628"/>
                </a:cubicBezTo>
                <a:lnTo>
                  <a:pt x="201929" y="206375"/>
                </a:lnTo>
                <a:lnTo>
                  <a:pt x="139318" y="206375"/>
                </a:lnTo>
                <a:lnTo>
                  <a:pt x="139318" y="109854"/>
                </a:lnTo>
                <a:cubicBezTo>
                  <a:pt x="139318" y="101980"/>
                  <a:pt x="138937" y="94107"/>
                  <a:pt x="138048" y="86359"/>
                </a:cubicBezTo>
                <a:cubicBezTo>
                  <a:pt x="137286" y="78485"/>
                  <a:pt x="135889" y="72770"/>
                  <a:pt x="133984" y="69088"/>
                </a:cubicBezTo>
                <a:cubicBezTo>
                  <a:pt x="131571" y="64770"/>
                  <a:pt x="128269" y="61722"/>
                  <a:pt x="123824" y="59689"/>
                </a:cubicBezTo>
                <a:cubicBezTo>
                  <a:pt x="119379" y="57785"/>
                  <a:pt x="113156" y="56769"/>
                  <a:pt x="105155" y="56769"/>
                </a:cubicBezTo>
                <a:cubicBezTo>
                  <a:pt x="99440" y="56769"/>
                  <a:pt x="93725" y="57658"/>
                  <a:pt x="87883" y="59563"/>
                </a:cubicBezTo>
                <a:cubicBezTo>
                  <a:pt x="82041" y="61467"/>
                  <a:pt x="75691" y="64389"/>
                  <a:pt x="68960" y="68453"/>
                </a:cubicBezTo>
                <a:lnTo>
                  <a:pt x="68960" y="206375"/>
                </a:lnTo>
                <a:lnTo>
                  <a:pt x="6350" y="206375"/>
                </a:lnTo>
                <a:lnTo>
                  <a:pt x="6350" y="11684"/>
                </a:lnTo>
                <a:lnTo>
                  <a:pt x="68960" y="11684"/>
                </a:lnTo>
                <a:lnTo>
                  <a:pt x="68960" y="33147"/>
                </a:lnTo>
                <a:cubicBezTo>
                  <a:pt x="80009" y="24510"/>
                  <a:pt x="90677" y="17907"/>
                  <a:pt x="100837" y="13208"/>
                </a:cubicBezTo>
                <a:cubicBezTo>
                  <a:pt x="111124" y="8635"/>
                  <a:pt x="122427" y="6350"/>
                  <a:pt x="13487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5435473" y="406400"/>
            <a:ext cx="218694" cy="218694"/>
          </a:xfrm>
          <a:custGeom>
            <a:avLst/>
            <a:gdLst>
              <a:gd name="connsiteX0" fmla="*/ 116967 w 218694"/>
              <a:gd name="connsiteY0" fmla="*/ 6350 h 218694"/>
              <a:gd name="connsiteX1" fmla="*/ 188340 w 218694"/>
              <a:gd name="connsiteY1" fmla="*/ 30352 h 218694"/>
              <a:gd name="connsiteX2" fmla="*/ 212344 w 218694"/>
              <a:gd name="connsiteY2" fmla="*/ 99567 h 218694"/>
              <a:gd name="connsiteX3" fmla="*/ 212344 w 218694"/>
              <a:gd name="connsiteY3" fmla="*/ 121411 h 218694"/>
              <a:gd name="connsiteX4" fmla="*/ 69469 w 218694"/>
              <a:gd name="connsiteY4" fmla="*/ 121411 h 218694"/>
              <a:gd name="connsiteX5" fmla="*/ 86867 w 218694"/>
              <a:gd name="connsiteY5" fmla="*/ 156336 h 218694"/>
              <a:gd name="connsiteX6" fmla="*/ 134111 w 218694"/>
              <a:gd name="connsiteY6" fmla="*/ 168528 h 218694"/>
              <a:gd name="connsiteX7" fmla="*/ 172466 w 218694"/>
              <a:gd name="connsiteY7" fmla="*/ 161416 h 218694"/>
              <a:gd name="connsiteX8" fmla="*/ 201802 w 218694"/>
              <a:gd name="connsiteY8" fmla="*/ 146177 h 218694"/>
              <a:gd name="connsiteX9" fmla="*/ 208660 w 218694"/>
              <a:gd name="connsiteY9" fmla="*/ 146177 h 218694"/>
              <a:gd name="connsiteX10" fmla="*/ 208660 w 218694"/>
              <a:gd name="connsiteY10" fmla="*/ 196215 h 218694"/>
              <a:gd name="connsiteX11" fmla="*/ 168783 w 218694"/>
              <a:gd name="connsiteY11" fmla="*/ 208534 h 218694"/>
              <a:gd name="connsiteX12" fmla="*/ 127380 w 218694"/>
              <a:gd name="connsiteY12" fmla="*/ 212344 h 218694"/>
              <a:gd name="connsiteX13" fmla="*/ 37591 w 218694"/>
              <a:gd name="connsiteY13" fmla="*/ 186055 h 218694"/>
              <a:gd name="connsiteX14" fmla="*/ 6350 w 218694"/>
              <a:gd name="connsiteY14" fmla="*/ 110997 h 218694"/>
              <a:gd name="connsiteX15" fmla="*/ 35940 w 218694"/>
              <a:gd name="connsiteY15" fmla="*/ 34544 h 218694"/>
              <a:gd name="connsiteX16" fmla="*/ 116967 w 218694"/>
              <a:gd name="connsiteY16" fmla="*/ 6350 h 2186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18694" h="218694">
                <a:moveTo>
                  <a:pt x="116967" y="6350"/>
                </a:moveTo>
                <a:cubicBezTo>
                  <a:pt x="148590" y="6350"/>
                  <a:pt x="172466" y="14351"/>
                  <a:pt x="188340" y="30352"/>
                </a:cubicBezTo>
                <a:cubicBezTo>
                  <a:pt x="204342" y="46482"/>
                  <a:pt x="212344" y="69469"/>
                  <a:pt x="212344" y="99567"/>
                </a:cubicBezTo>
                <a:lnTo>
                  <a:pt x="212344" y="121411"/>
                </a:lnTo>
                <a:lnTo>
                  <a:pt x="69469" y="121411"/>
                </a:lnTo>
                <a:cubicBezTo>
                  <a:pt x="70358" y="136651"/>
                  <a:pt x="76200" y="148336"/>
                  <a:pt x="86867" y="156336"/>
                </a:cubicBezTo>
                <a:cubicBezTo>
                  <a:pt x="97536" y="164465"/>
                  <a:pt x="113284" y="168528"/>
                  <a:pt x="134111" y="168528"/>
                </a:cubicBezTo>
                <a:cubicBezTo>
                  <a:pt x="147320" y="168528"/>
                  <a:pt x="160020" y="166116"/>
                  <a:pt x="172466" y="161416"/>
                </a:cubicBezTo>
                <a:cubicBezTo>
                  <a:pt x="184785" y="156717"/>
                  <a:pt x="194564" y="151638"/>
                  <a:pt x="201802" y="146177"/>
                </a:cubicBezTo>
                <a:lnTo>
                  <a:pt x="208660" y="146177"/>
                </a:lnTo>
                <a:lnTo>
                  <a:pt x="208660" y="196215"/>
                </a:lnTo>
                <a:cubicBezTo>
                  <a:pt x="194564" y="201929"/>
                  <a:pt x="181229" y="205994"/>
                  <a:pt x="168783" y="208534"/>
                </a:cubicBezTo>
                <a:cubicBezTo>
                  <a:pt x="156336" y="211074"/>
                  <a:pt x="142494" y="212344"/>
                  <a:pt x="127380" y="212344"/>
                </a:cubicBezTo>
                <a:cubicBezTo>
                  <a:pt x="88265" y="212344"/>
                  <a:pt x="58292" y="203580"/>
                  <a:pt x="37591" y="186055"/>
                </a:cubicBezTo>
                <a:cubicBezTo>
                  <a:pt x="16764" y="168401"/>
                  <a:pt x="6350" y="143382"/>
                  <a:pt x="6350" y="110997"/>
                </a:cubicBezTo>
                <a:cubicBezTo>
                  <a:pt x="6350" y="78866"/>
                  <a:pt x="16256" y="53340"/>
                  <a:pt x="35940" y="34544"/>
                </a:cubicBezTo>
                <a:cubicBezTo>
                  <a:pt x="55626" y="15747"/>
                  <a:pt x="82677" y="6350"/>
                  <a:pt x="116967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31800" y="1104900"/>
            <a:ext cx="977900" cy="303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202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1036" name="TextBox 1"/>
          <p:cNvSpPr txBox="1"/>
          <p:nvPr/>
        </p:nvSpPr>
        <p:spPr>
          <a:xfrm>
            <a:off x="431800" y="4508500"/>
            <a:ext cx="1803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</p:txBody>
      </p:sp>
      <p:sp>
        <p:nvSpPr>
          <p:cNvPr id="1037" name="TextBox 1"/>
          <p:cNvSpPr txBox="1"/>
          <p:nvPr/>
        </p:nvSpPr>
        <p:spPr>
          <a:xfrm>
            <a:off x="431800" y="5092700"/>
            <a:ext cx="977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2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</p:txBody>
      </p:sp>
      <p:sp>
        <p:nvSpPr>
          <p:cNvPr id="1038" name="TextBox 1"/>
          <p:cNvSpPr txBox="1"/>
          <p:nvPr/>
        </p:nvSpPr>
        <p:spPr>
          <a:xfrm>
            <a:off x="1689100" y="1092200"/>
            <a:ext cx="6771149" cy="31111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50800" algn="l"/>
                <a:tab pos="88900" algn="l"/>
                <a:tab pos="101600" algn="l"/>
                <a:tab pos="5080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Savladati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osnovna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pruţanja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pomoći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unesrećenima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svakodnevnom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ivotu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2100"/>
              </a:lnSpc>
              <a:tabLst>
                <a:tab pos="50800" algn="l"/>
                <a:tab pos="88900" algn="l"/>
                <a:tab pos="101600" algn="l"/>
                <a:tab pos="5080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Kroz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prakti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radove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osposobiti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uĉenike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pruţanju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pomoći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gubitka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svijesti,</a:t>
            </a:r>
          </a:p>
          <a:p>
            <a:pPr>
              <a:lnSpc>
                <a:spcPts val="1100"/>
              </a:lnSpc>
              <a:tabLst>
                <a:tab pos="50800" algn="l"/>
                <a:tab pos="88900" algn="l"/>
                <a:tab pos="101600" algn="l"/>
                <a:tab pos="5080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krvarenja,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ozljeda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kostiju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opeklina.</a:t>
            </a:r>
          </a:p>
          <a:p>
            <a:pPr>
              <a:lnSpc>
                <a:spcPts val="2100"/>
              </a:lnSpc>
              <a:tabLst>
                <a:tab pos="50800" algn="l"/>
                <a:tab pos="88900" algn="l"/>
                <a:tab pos="101600" algn="l"/>
                <a:tab pos="5080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Formirati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ekipu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pomoći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spremna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pomoć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većem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broju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ranjenika</a:t>
            </a:r>
          </a:p>
          <a:p>
            <a:pPr>
              <a:lnSpc>
                <a:spcPts val="1100"/>
              </a:lnSpc>
              <a:tabLst>
                <a:tab pos="50800" algn="l"/>
                <a:tab pos="88900" algn="l"/>
                <a:tab pos="101600" algn="l"/>
                <a:tab pos="5080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odjednom.</a:t>
            </a:r>
          </a:p>
          <a:p>
            <a:pPr>
              <a:lnSpc>
                <a:spcPts val="2000"/>
              </a:lnSpc>
              <a:tabLst>
                <a:tab pos="50800" algn="l"/>
                <a:tab pos="88900" algn="l"/>
                <a:tab pos="101600" algn="l"/>
                <a:tab pos="5080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Crveni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unarodna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organizacija.</a:t>
            </a:r>
          </a:p>
          <a:p>
            <a:pPr>
              <a:lnSpc>
                <a:spcPts val="2000"/>
              </a:lnSpc>
              <a:tabLst>
                <a:tab pos="50800" algn="l"/>
                <a:tab pos="88900" algn="l"/>
                <a:tab pos="101600" algn="l"/>
                <a:tab pos="5080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djelatnošću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Hrvatskog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Crvenog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a.</a:t>
            </a:r>
          </a:p>
          <a:p>
            <a:pPr>
              <a:lnSpc>
                <a:spcPts val="2000"/>
              </a:lnSpc>
              <a:tabLst>
                <a:tab pos="50800" algn="l"/>
                <a:tab pos="88900" algn="l"/>
                <a:tab pos="101600" algn="l"/>
                <a:tab pos="5080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Saznati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ljudska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djeteta.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50800" algn="l"/>
                <a:tab pos="88900" algn="l"/>
                <a:tab pos="101600" algn="l"/>
                <a:tab pos="508000" algn="l"/>
              </a:tabLst>
            </a:pP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Stjecanje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znanja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koja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mogu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spasiti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ljudski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2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ivot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sprije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invaliditet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</a:t>
            </a:r>
          </a:p>
          <a:p>
            <a:pPr>
              <a:lnSpc>
                <a:spcPts val="1400"/>
              </a:lnSpc>
              <a:tabLst>
                <a:tab pos="50800" algn="l"/>
                <a:tab pos="88900" algn="l"/>
                <a:tab pos="101600" algn="l"/>
                <a:tab pos="5080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skratiti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vrijeme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lije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prilikom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nesreća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mogu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dogoditi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</a:p>
          <a:p>
            <a:pPr>
              <a:lnSpc>
                <a:spcPts val="1400"/>
              </a:lnSpc>
              <a:tabLst>
                <a:tab pos="50800" algn="l"/>
                <a:tab pos="88900" algn="l"/>
                <a:tab pos="101600" algn="l"/>
                <a:tab pos="5080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svakodnevnom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ivot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700"/>
              </a:lnSpc>
              <a:tabLst>
                <a:tab pos="50800" algn="l"/>
                <a:tab pos="88900" algn="l"/>
                <a:tab pos="101600" algn="l"/>
                <a:tab pos="5080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ekipe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pomoći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natjecanje.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50800" algn="l"/>
                <a:tab pos="88900" algn="l"/>
                <a:tab pos="101600" algn="l"/>
                <a:tab pos="5080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biologije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7.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</a:p>
        </p:txBody>
      </p:sp>
      <p:sp>
        <p:nvSpPr>
          <p:cNvPr id="1039" name="TextBox 1"/>
          <p:cNvSpPr txBox="1"/>
          <p:nvPr/>
        </p:nvSpPr>
        <p:spPr>
          <a:xfrm>
            <a:off x="2501900" y="4546600"/>
            <a:ext cx="5348708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ionici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biologije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kemije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korištenje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sanitetskog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tiskanog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materijala.</a:t>
            </a:r>
          </a:p>
        </p:txBody>
      </p:sp>
      <p:sp>
        <p:nvSpPr>
          <p:cNvPr id="1040" name="TextBox 1"/>
          <p:cNvSpPr txBox="1"/>
          <p:nvPr/>
        </p:nvSpPr>
        <p:spPr>
          <a:xfrm>
            <a:off x="1778000" y="5118100"/>
            <a:ext cx="3644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Jednom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tjedno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(35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godine)</a:t>
            </a:r>
          </a:p>
        </p:txBody>
      </p:sp>
      <p:sp>
        <p:nvSpPr>
          <p:cNvPr id="1041" name="TextBox 1"/>
          <p:cNvSpPr txBox="1"/>
          <p:nvPr/>
        </p:nvSpPr>
        <p:spPr>
          <a:xfrm>
            <a:off x="431800" y="5676900"/>
            <a:ext cx="8220648" cy="9438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1422400" algn="l"/>
              </a:tabLst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TROŠKOVNIK: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100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obnovu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dotrajalih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zavoja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trokutastih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marama.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422400" algn="l"/>
              </a:tabLst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Usmenim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pismenim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ispitivanjem,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ocjenjivanjem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prakti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radova,postignutim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uspjehom</a:t>
            </a:r>
          </a:p>
          <a:p>
            <a:pPr>
              <a:lnSpc>
                <a:spcPts val="1400"/>
              </a:lnSpc>
              <a:tabLst>
                <a:tab pos="1422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natjecanju.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27758" y="264160"/>
            <a:ext cx="6512511" cy="1143000"/>
          </a:xfrm>
        </p:spPr>
        <p:txBody>
          <a:bodyPr/>
          <a:lstStyle/>
          <a:p>
            <a:pPr algn="ctr"/>
            <a:r>
              <a:rPr lang="hr-HR" sz="2000" dirty="0"/>
              <a:t>PRVA POMOĆ-CRVENI KRIŽ</a:t>
            </a:r>
            <a:br>
              <a:rPr lang="hr-HR" sz="2000" dirty="0"/>
            </a:b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1"/>
    </mc:Choice>
    <mc:Fallback xmlns="">
      <p:transition spd="slow" advTm="310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276600" y="533400"/>
            <a:ext cx="229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RAZVOJNI PLAN ŠKOLE</a:t>
            </a:r>
            <a:endParaRPr lang="hr-HR" dirty="0"/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427751"/>
              </p:ext>
            </p:extLst>
          </p:nvPr>
        </p:nvGraphicFramePr>
        <p:xfrm>
          <a:off x="685800" y="990601"/>
          <a:ext cx="7696200" cy="5486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927"/>
                <a:gridCol w="1303305"/>
                <a:gridCol w="1839415"/>
                <a:gridCol w="711733"/>
                <a:gridCol w="2362820"/>
              </a:tblGrid>
              <a:tr h="423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PRIORITETNOPODRUĈJE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CILJ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METODEIAKTIVNOSTI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NUŢNI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RESURSI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VREMENSKO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RAZDOBLJE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</a:tr>
              <a:tr h="768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Kvalitetanastavnogprocesa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(Organizacijanastaveirada)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Kvalitetaučenjaipoučavanja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Osuvremenitnačinpredavanjai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izvođen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Poboljšatikvalitetuučenjaučenika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ismanjitistrahodispitivanjaja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nastave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Uvođenjenovihmetodarada,info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-kvalitetnadopunskanastava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-vršnjacipomagači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-edukacijezaučenike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-pedagoškopsihološkapomoćučenicima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Informatička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oprem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Tijekomgodine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</a:tr>
              <a:tr h="764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Odnosiučenikaurazrednomodjeljenju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Poboljšatiklimuurazredu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Smanjitiverbalnonasilje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-vrijednosti/pravila/posljedicezasvakirazred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-radionicenatemusamopoštovanja,komunikacije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-Gesloovešk.god.2015./16.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“ZNANJESEMNOŽIDIJELJENJEM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”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Radnimaterijal,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angažiranost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svihrazrednika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Tijekomgodine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</a:tr>
              <a:tr h="667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Odnosučiteljairoditeljateodnos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stručneslužbeiroditelja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Poboljšatikvalitetuodnosaizmeđu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učiteljairoditeljatepoboljšati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kvalitetuodnosaizmeđustručnih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suradnikairoditelja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-Informacijesvihnastavnikazaroditelje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-Savjetovanjazaroditelje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-Izradaletka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-Javnapredavanjaitribine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Stručnaliteratura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Angažiranost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svihučitelja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Radnimaterijal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Tijekomgodine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</a:tr>
              <a:tr h="770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Promocijaškole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-Predstavitiradškoleširojjavnosti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-Poticanjezadovoljstva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postignutimuspjesimakao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motivacijazadaljnjiradirazvoj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-Stalnoobnavljanjesadržajanawebstranicama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škole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-suradnjasnovinskimiTVkućama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Informatička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oprema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Angažiranost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učitelja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Radnimaterijali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Tijekomgodine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</a:tr>
              <a:tr h="879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Dorađivanjepostojećihprojekatai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uvođenjenovih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-Razvijanjesposobnostii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originalnostiučenika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-Boljasuradnjasroditeljimai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uključivanjeuaktivanživotškole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-Suradnjaslokalnimudrugama,Općinom,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Županijom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-Kandidiranjeprojekatanaraznejavnenatječaje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Angažiranost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učitelja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Radnimaterijali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Tijekomgodine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</a:tr>
              <a:tr h="56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Uređenješkolskogokoliša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-Bojiestetskiizgled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-Ugodnijiboravakuprostorima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okoškole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-Izradaplanauređenja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-Financijskaprocjena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-Pronalaženjesponzora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-Angažiranost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svihdjelatnika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-Radnialatii</a:t>
                      </a:r>
                      <a:endParaRPr lang="hr-H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materijali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Tijekomgodine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</a:tr>
              <a:tr h="273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Mentorskiradsastudentima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-</a:t>
                      </a:r>
                      <a:r>
                        <a:rPr lang="en-US" sz="600" kern="1200">
                          <a:effectLst/>
                        </a:rPr>
                        <a:t>Mentorskirad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-Različitiobliciimetoderadatesuradnjasa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-Angažiranost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Tijekomgodine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</a:tr>
              <a:tr h="371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Talijanskog,NjemačkogiEngleskog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jezikaiRazrednenastave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SveučilištemuZadru,odjelimazaanglistikui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germanistiku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mentorakojirade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kern="1200">
                          <a:effectLst/>
                        </a:rPr>
                        <a:t>sastudentima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1" marR="63301" marT="31650" marB="3165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7950" y="1597025"/>
            <a:ext cx="799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1"/>
    </mc:Choice>
    <mc:Fallback xmlns="">
      <p:transition spd="slow" advTm="200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5889879" y="622681"/>
            <a:ext cx="102361" cy="213867"/>
          </a:xfrm>
          <a:custGeom>
            <a:avLst/>
            <a:gdLst>
              <a:gd name="connsiteX0" fmla="*/ 36575 w 102361"/>
              <a:gd name="connsiteY0" fmla="*/ 6350 h 213867"/>
              <a:gd name="connsiteX1" fmla="*/ 96011 w 102361"/>
              <a:gd name="connsiteY1" fmla="*/ 7620 h 213867"/>
              <a:gd name="connsiteX2" fmla="*/ 40639 w 102361"/>
              <a:gd name="connsiteY2" fmla="*/ 207517 h 213867"/>
              <a:gd name="connsiteX3" fmla="*/ 6350 w 102361"/>
              <a:gd name="connsiteY3" fmla="*/ 206628 h 213867"/>
              <a:gd name="connsiteX4" fmla="*/ 36575 w 102361"/>
              <a:gd name="connsiteY4" fmla="*/ 6350 h 2138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361" h="213867">
                <a:moveTo>
                  <a:pt x="36575" y="6350"/>
                </a:moveTo>
                <a:cubicBezTo>
                  <a:pt x="56388" y="6730"/>
                  <a:pt x="76200" y="7239"/>
                  <a:pt x="96011" y="7620"/>
                </a:cubicBezTo>
                <a:cubicBezTo>
                  <a:pt x="77469" y="74167"/>
                  <a:pt x="59054" y="140843"/>
                  <a:pt x="40639" y="207517"/>
                </a:cubicBezTo>
                <a:cubicBezTo>
                  <a:pt x="29209" y="207264"/>
                  <a:pt x="17779" y="206883"/>
                  <a:pt x="6350" y="206628"/>
                </a:cubicBezTo>
                <a:cubicBezTo>
                  <a:pt x="16509" y="139827"/>
                  <a:pt x="26542" y="73151"/>
                  <a:pt x="3657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265803" y="533400"/>
            <a:ext cx="102108" cy="213995"/>
          </a:xfrm>
          <a:custGeom>
            <a:avLst/>
            <a:gdLst>
              <a:gd name="connsiteX0" fmla="*/ 36576 w 102108"/>
              <a:gd name="connsiteY0" fmla="*/ 6350 h 213995"/>
              <a:gd name="connsiteX1" fmla="*/ 95758 w 102108"/>
              <a:gd name="connsiteY1" fmla="*/ 10414 h 213995"/>
              <a:gd name="connsiteX2" fmla="*/ 40513 w 102108"/>
              <a:gd name="connsiteY2" fmla="*/ 207645 h 213995"/>
              <a:gd name="connsiteX3" fmla="*/ 6350 w 102108"/>
              <a:gd name="connsiteY3" fmla="*/ 205232 h 213995"/>
              <a:gd name="connsiteX4" fmla="*/ 36576 w 102108"/>
              <a:gd name="connsiteY4" fmla="*/ 6350 h 213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" h="213995">
                <a:moveTo>
                  <a:pt x="36576" y="6350"/>
                </a:moveTo>
                <a:cubicBezTo>
                  <a:pt x="56260" y="7747"/>
                  <a:pt x="75946" y="9016"/>
                  <a:pt x="95758" y="10414"/>
                </a:cubicBezTo>
                <a:cubicBezTo>
                  <a:pt x="77342" y="76200"/>
                  <a:pt x="58928" y="141986"/>
                  <a:pt x="40513" y="207645"/>
                </a:cubicBezTo>
                <a:cubicBezTo>
                  <a:pt x="29083" y="206882"/>
                  <a:pt x="17653" y="206120"/>
                  <a:pt x="6350" y="205232"/>
                </a:cubicBezTo>
                <a:cubicBezTo>
                  <a:pt x="16383" y="138938"/>
                  <a:pt x="26416" y="72644"/>
                  <a:pt x="3657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620899" y="450722"/>
            <a:ext cx="102361" cy="213741"/>
          </a:xfrm>
          <a:custGeom>
            <a:avLst/>
            <a:gdLst>
              <a:gd name="connsiteX0" fmla="*/ 36702 w 102361"/>
              <a:gd name="connsiteY0" fmla="*/ 6350 h 213741"/>
              <a:gd name="connsiteX1" fmla="*/ 96011 w 102361"/>
              <a:gd name="connsiteY1" fmla="*/ 7239 h 213741"/>
              <a:gd name="connsiteX2" fmla="*/ 40639 w 102361"/>
              <a:gd name="connsiteY2" fmla="*/ 207391 h 213741"/>
              <a:gd name="connsiteX3" fmla="*/ 6350 w 102361"/>
              <a:gd name="connsiteY3" fmla="*/ 207009 h 213741"/>
              <a:gd name="connsiteX4" fmla="*/ 36702 w 102361"/>
              <a:gd name="connsiteY4" fmla="*/ 6350 h 213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361" h="213741">
                <a:moveTo>
                  <a:pt x="36702" y="6350"/>
                </a:moveTo>
                <a:cubicBezTo>
                  <a:pt x="56514" y="6604"/>
                  <a:pt x="76200" y="6858"/>
                  <a:pt x="96011" y="7239"/>
                </a:cubicBezTo>
                <a:cubicBezTo>
                  <a:pt x="77596" y="73914"/>
                  <a:pt x="59054" y="140716"/>
                  <a:pt x="40639" y="207391"/>
                </a:cubicBezTo>
                <a:cubicBezTo>
                  <a:pt x="29210" y="207264"/>
                  <a:pt x="17779" y="207136"/>
                  <a:pt x="6350" y="207009"/>
                </a:cubicBezTo>
                <a:cubicBezTo>
                  <a:pt x="16510" y="140081"/>
                  <a:pt x="26542" y="73152"/>
                  <a:pt x="3670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743321" y="584200"/>
            <a:ext cx="73786" cy="94234"/>
          </a:xfrm>
          <a:custGeom>
            <a:avLst/>
            <a:gdLst>
              <a:gd name="connsiteX0" fmla="*/ 67436 w 73786"/>
              <a:gd name="connsiteY0" fmla="*/ 6350 h 94234"/>
              <a:gd name="connsiteX1" fmla="*/ 43179 w 73786"/>
              <a:gd name="connsiteY1" fmla="*/ 10032 h 94234"/>
              <a:gd name="connsiteX2" fmla="*/ 23367 w 73786"/>
              <a:gd name="connsiteY2" fmla="*/ 15747 h 94234"/>
              <a:gd name="connsiteX3" fmla="*/ 10667 w 73786"/>
              <a:gd name="connsiteY3" fmla="*/ 28447 h 94234"/>
              <a:gd name="connsiteX4" fmla="*/ 6350 w 73786"/>
              <a:gd name="connsiteY4" fmla="*/ 50672 h 94234"/>
              <a:gd name="connsiteX5" fmla="*/ 7238 w 73786"/>
              <a:gd name="connsiteY5" fmla="*/ 65659 h 94234"/>
              <a:gd name="connsiteX6" fmla="*/ 11810 w 73786"/>
              <a:gd name="connsiteY6" fmla="*/ 76835 h 94234"/>
              <a:gd name="connsiteX7" fmla="*/ 20319 w 73786"/>
              <a:gd name="connsiteY7" fmla="*/ 84963 h 94234"/>
              <a:gd name="connsiteX8" fmla="*/ 35686 w 73786"/>
              <a:gd name="connsiteY8" fmla="*/ 87884 h 94234"/>
              <a:gd name="connsiteX9" fmla="*/ 52450 w 73786"/>
              <a:gd name="connsiteY9" fmla="*/ 82677 h 94234"/>
              <a:gd name="connsiteX10" fmla="*/ 67436 w 73786"/>
              <a:gd name="connsiteY10" fmla="*/ 67817 h 94234"/>
              <a:gd name="connsiteX11" fmla="*/ 67436 w 73786"/>
              <a:gd name="connsiteY11" fmla="*/ 6350 h 942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3786" h="94234">
                <a:moveTo>
                  <a:pt x="67436" y="6350"/>
                </a:moveTo>
                <a:cubicBezTo>
                  <a:pt x="59943" y="7239"/>
                  <a:pt x="51942" y="8382"/>
                  <a:pt x="43179" y="10032"/>
                </a:cubicBezTo>
                <a:cubicBezTo>
                  <a:pt x="34416" y="11557"/>
                  <a:pt x="27812" y="13461"/>
                  <a:pt x="23367" y="15747"/>
                </a:cubicBezTo>
                <a:cubicBezTo>
                  <a:pt x="17779" y="18541"/>
                  <a:pt x="13588" y="22732"/>
                  <a:pt x="10667" y="28447"/>
                </a:cubicBezTo>
                <a:cubicBezTo>
                  <a:pt x="7746" y="34036"/>
                  <a:pt x="6350" y="41401"/>
                  <a:pt x="6350" y="50672"/>
                </a:cubicBezTo>
                <a:cubicBezTo>
                  <a:pt x="6350" y="56896"/>
                  <a:pt x="6603" y="61848"/>
                  <a:pt x="7238" y="65659"/>
                </a:cubicBezTo>
                <a:cubicBezTo>
                  <a:pt x="7873" y="69596"/>
                  <a:pt x="9397" y="73278"/>
                  <a:pt x="11810" y="76835"/>
                </a:cubicBezTo>
                <a:cubicBezTo>
                  <a:pt x="14223" y="80517"/>
                  <a:pt x="17017" y="83185"/>
                  <a:pt x="20319" y="84963"/>
                </a:cubicBezTo>
                <a:cubicBezTo>
                  <a:pt x="23621" y="86740"/>
                  <a:pt x="28701" y="87629"/>
                  <a:pt x="35686" y="87884"/>
                </a:cubicBezTo>
                <a:cubicBezTo>
                  <a:pt x="41147" y="88138"/>
                  <a:pt x="46735" y="86359"/>
                  <a:pt x="52450" y="82677"/>
                </a:cubicBezTo>
                <a:cubicBezTo>
                  <a:pt x="58165" y="78994"/>
                  <a:pt x="63119" y="74040"/>
                  <a:pt x="67436" y="67817"/>
                </a:cubicBezTo>
                <a:cubicBezTo>
                  <a:pt x="67436" y="47370"/>
                  <a:pt x="67436" y="26924"/>
                  <a:pt x="6743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165598" y="558927"/>
            <a:ext cx="73786" cy="93471"/>
          </a:xfrm>
          <a:custGeom>
            <a:avLst/>
            <a:gdLst>
              <a:gd name="connsiteX0" fmla="*/ 67436 w 73786"/>
              <a:gd name="connsiteY0" fmla="*/ 6350 h 93471"/>
              <a:gd name="connsiteX1" fmla="*/ 43179 w 73786"/>
              <a:gd name="connsiteY1" fmla="*/ 9397 h 93471"/>
              <a:gd name="connsiteX2" fmla="*/ 23367 w 73786"/>
              <a:gd name="connsiteY2" fmla="*/ 14732 h 93471"/>
              <a:gd name="connsiteX3" fmla="*/ 10794 w 73786"/>
              <a:gd name="connsiteY3" fmla="*/ 26923 h 93471"/>
              <a:gd name="connsiteX4" fmla="*/ 6350 w 73786"/>
              <a:gd name="connsiteY4" fmla="*/ 49148 h 93471"/>
              <a:gd name="connsiteX5" fmla="*/ 7238 w 73786"/>
              <a:gd name="connsiteY5" fmla="*/ 64134 h 93471"/>
              <a:gd name="connsiteX6" fmla="*/ 11937 w 73786"/>
              <a:gd name="connsiteY6" fmla="*/ 75438 h 93471"/>
              <a:gd name="connsiteX7" fmla="*/ 20319 w 73786"/>
              <a:gd name="connsiteY7" fmla="*/ 83692 h 93471"/>
              <a:gd name="connsiteX8" fmla="*/ 35686 w 73786"/>
              <a:gd name="connsiteY8" fmla="*/ 87121 h 93471"/>
              <a:gd name="connsiteX9" fmla="*/ 52450 w 73786"/>
              <a:gd name="connsiteY9" fmla="*/ 82295 h 93471"/>
              <a:gd name="connsiteX10" fmla="*/ 67436 w 73786"/>
              <a:gd name="connsiteY10" fmla="*/ 67817 h 93471"/>
              <a:gd name="connsiteX11" fmla="*/ 67436 w 73786"/>
              <a:gd name="connsiteY11" fmla="*/ 6350 h 93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3786" h="93471">
                <a:moveTo>
                  <a:pt x="67436" y="6350"/>
                </a:moveTo>
                <a:cubicBezTo>
                  <a:pt x="59943" y="6984"/>
                  <a:pt x="51942" y="8001"/>
                  <a:pt x="43179" y="9397"/>
                </a:cubicBezTo>
                <a:cubicBezTo>
                  <a:pt x="34543" y="10667"/>
                  <a:pt x="27939" y="12445"/>
                  <a:pt x="23367" y="14732"/>
                </a:cubicBezTo>
                <a:cubicBezTo>
                  <a:pt x="17906" y="17398"/>
                  <a:pt x="13715" y="21463"/>
                  <a:pt x="10794" y="26923"/>
                </a:cubicBezTo>
                <a:cubicBezTo>
                  <a:pt x="7873" y="32511"/>
                  <a:pt x="6350" y="39878"/>
                  <a:pt x="6350" y="49148"/>
                </a:cubicBezTo>
                <a:cubicBezTo>
                  <a:pt x="6350" y="55244"/>
                  <a:pt x="6730" y="60324"/>
                  <a:pt x="7238" y="64134"/>
                </a:cubicBezTo>
                <a:cubicBezTo>
                  <a:pt x="7873" y="68071"/>
                  <a:pt x="9397" y="71882"/>
                  <a:pt x="11937" y="75438"/>
                </a:cubicBezTo>
                <a:cubicBezTo>
                  <a:pt x="14223" y="79120"/>
                  <a:pt x="17017" y="81914"/>
                  <a:pt x="20319" y="83692"/>
                </a:cubicBezTo>
                <a:cubicBezTo>
                  <a:pt x="23621" y="85597"/>
                  <a:pt x="28701" y="86740"/>
                  <a:pt x="35686" y="87121"/>
                </a:cubicBezTo>
                <a:cubicBezTo>
                  <a:pt x="41147" y="87375"/>
                  <a:pt x="46862" y="85851"/>
                  <a:pt x="52450" y="82295"/>
                </a:cubicBezTo>
                <a:cubicBezTo>
                  <a:pt x="58165" y="78739"/>
                  <a:pt x="63119" y="73913"/>
                  <a:pt x="67436" y="67817"/>
                </a:cubicBezTo>
                <a:cubicBezTo>
                  <a:pt x="67436" y="47370"/>
                  <a:pt x="67436" y="26923"/>
                  <a:pt x="6743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119499" y="489966"/>
            <a:ext cx="73660" cy="93090"/>
          </a:xfrm>
          <a:custGeom>
            <a:avLst/>
            <a:gdLst>
              <a:gd name="connsiteX0" fmla="*/ 67310 w 73660"/>
              <a:gd name="connsiteY0" fmla="*/ 6350 h 93090"/>
              <a:gd name="connsiteX1" fmla="*/ 43053 w 73660"/>
              <a:gd name="connsiteY1" fmla="*/ 9016 h 93090"/>
              <a:gd name="connsiteX2" fmla="*/ 23368 w 73660"/>
              <a:gd name="connsiteY2" fmla="*/ 14096 h 93090"/>
              <a:gd name="connsiteX3" fmla="*/ 10668 w 73660"/>
              <a:gd name="connsiteY3" fmla="*/ 26289 h 93090"/>
              <a:gd name="connsiteX4" fmla="*/ 6350 w 73660"/>
              <a:gd name="connsiteY4" fmla="*/ 48386 h 93090"/>
              <a:gd name="connsiteX5" fmla="*/ 7239 w 73660"/>
              <a:gd name="connsiteY5" fmla="*/ 63500 h 93090"/>
              <a:gd name="connsiteX6" fmla="*/ 11810 w 73660"/>
              <a:gd name="connsiteY6" fmla="*/ 74802 h 93090"/>
              <a:gd name="connsiteX7" fmla="*/ 20192 w 73660"/>
              <a:gd name="connsiteY7" fmla="*/ 83184 h 93090"/>
              <a:gd name="connsiteX8" fmla="*/ 35560 w 73660"/>
              <a:gd name="connsiteY8" fmla="*/ 86740 h 93090"/>
              <a:gd name="connsiteX9" fmla="*/ 52323 w 73660"/>
              <a:gd name="connsiteY9" fmla="*/ 82041 h 93090"/>
              <a:gd name="connsiteX10" fmla="*/ 67310 w 73660"/>
              <a:gd name="connsiteY10" fmla="*/ 67817 h 93090"/>
              <a:gd name="connsiteX11" fmla="*/ 67310 w 73660"/>
              <a:gd name="connsiteY11" fmla="*/ 6350 h 930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3660" h="93090">
                <a:moveTo>
                  <a:pt x="67310" y="6350"/>
                </a:moveTo>
                <a:cubicBezTo>
                  <a:pt x="59816" y="6984"/>
                  <a:pt x="51815" y="7873"/>
                  <a:pt x="43053" y="9016"/>
                </a:cubicBezTo>
                <a:cubicBezTo>
                  <a:pt x="34416" y="10286"/>
                  <a:pt x="27813" y="11938"/>
                  <a:pt x="23368" y="14096"/>
                </a:cubicBezTo>
                <a:cubicBezTo>
                  <a:pt x="17780" y="16763"/>
                  <a:pt x="13589" y="20827"/>
                  <a:pt x="10668" y="26289"/>
                </a:cubicBezTo>
                <a:cubicBezTo>
                  <a:pt x="7746" y="31750"/>
                  <a:pt x="6350" y="39115"/>
                  <a:pt x="6350" y="48386"/>
                </a:cubicBezTo>
                <a:cubicBezTo>
                  <a:pt x="6350" y="54609"/>
                  <a:pt x="6603" y="59562"/>
                  <a:pt x="7239" y="63500"/>
                </a:cubicBezTo>
                <a:cubicBezTo>
                  <a:pt x="7873" y="67309"/>
                  <a:pt x="9398" y="71120"/>
                  <a:pt x="11810" y="74802"/>
                </a:cubicBezTo>
                <a:cubicBezTo>
                  <a:pt x="14223" y="78485"/>
                  <a:pt x="17018" y="81279"/>
                  <a:pt x="20192" y="83184"/>
                </a:cubicBezTo>
                <a:cubicBezTo>
                  <a:pt x="23495" y="85089"/>
                  <a:pt x="28575" y="86232"/>
                  <a:pt x="35560" y="86740"/>
                </a:cubicBezTo>
                <a:cubicBezTo>
                  <a:pt x="41148" y="87121"/>
                  <a:pt x="46735" y="85597"/>
                  <a:pt x="52323" y="82041"/>
                </a:cubicBezTo>
                <a:cubicBezTo>
                  <a:pt x="58039" y="78612"/>
                  <a:pt x="62991" y="73913"/>
                  <a:pt x="67310" y="67817"/>
                </a:cubicBezTo>
                <a:cubicBezTo>
                  <a:pt x="67310" y="47370"/>
                  <a:pt x="67310" y="26923"/>
                  <a:pt x="6731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620002" y="489458"/>
            <a:ext cx="80391" cy="170688"/>
          </a:xfrm>
          <a:custGeom>
            <a:avLst/>
            <a:gdLst>
              <a:gd name="connsiteX0" fmla="*/ 49910 w 80391"/>
              <a:gd name="connsiteY0" fmla="*/ 6350 h 170688"/>
              <a:gd name="connsiteX1" fmla="*/ 17271 w 80391"/>
              <a:gd name="connsiteY1" fmla="*/ 28828 h 170688"/>
              <a:gd name="connsiteX2" fmla="*/ 6350 w 80391"/>
              <a:gd name="connsiteY2" fmla="*/ 89027 h 170688"/>
              <a:gd name="connsiteX3" fmla="*/ 15621 w 80391"/>
              <a:gd name="connsiteY3" fmla="*/ 148335 h 170688"/>
              <a:gd name="connsiteX4" fmla="*/ 43179 w 80391"/>
              <a:gd name="connsiteY4" fmla="*/ 164338 h 170688"/>
              <a:gd name="connsiteX5" fmla="*/ 59435 w 80391"/>
              <a:gd name="connsiteY5" fmla="*/ 159384 h 170688"/>
              <a:gd name="connsiteX6" fmla="*/ 74041 w 80391"/>
              <a:gd name="connsiteY6" fmla="*/ 147066 h 170688"/>
              <a:gd name="connsiteX7" fmla="*/ 74041 w 80391"/>
              <a:gd name="connsiteY7" fmla="*/ 12953 h 170688"/>
              <a:gd name="connsiteX8" fmla="*/ 62356 w 80391"/>
              <a:gd name="connsiteY8" fmla="*/ 7873 h 170688"/>
              <a:gd name="connsiteX9" fmla="*/ 49910 w 80391"/>
              <a:gd name="connsiteY9" fmla="*/ 6350 h 1706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0391" h="170688">
                <a:moveTo>
                  <a:pt x="49910" y="6350"/>
                </a:moveTo>
                <a:cubicBezTo>
                  <a:pt x="35432" y="6730"/>
                  <a:pt x="24510" y="14223"/>
                  <a:pt x="17271" y="28828"/>
                </a:cubicBezTo>
                <a:cubicBezTo>
                  <a:pt x="10032" y="43307"/>
                  <a:pt x="6350" y="63372"/>
                  <a:pt x="6350" y="89027"/>
                </a:cubicBezTo>
                <a:cubicBezTo>
                  <a:pt x="6350" y="117474"/>
                  <a:pt x="9525" y="137286"/>
                  <a:pt x="15621" y="148335"/>
                </a:cubicBezTo>
                <a:cubicBezTo>
                  <a:pt x="21844" y="159384"/>
                  <a:pt x="30988" y="164719"/>
                  <a:pt x="43179" y="164338"/>
                </a:cubicBezTo>
                <a:cubicBezTo>
                  <a:pt x="48767" y="164210"/>
                  <a:pt x="54102" y="162559"/>
                  <a:pt x="59435" y="159384"/>
                </a:cubicBezTo>
                <a:cubicBezTo>
                  <a:pt x="64769" y="156209"/>
                  <a:pt x="69595" y="152146"/>
                  <a:pt x="74041" y="147066"/>
                </a:cubicBezTo>
                <a:cubicBezTo>
                  <a:pt x="74041" y="102361"/>
                  <a:pt x="74041" y="57658"/>
                  <a:pt x="74041" y="12953"/>
                </a:cubicBezTo>
                <a:cubicBezTo>
                  <a:pt x="70865" y="10667"/>
                  <a:pt x="66929" y="9016"/>
                  <a:pt x="62356" y="7873"/>
                </a:cubicBezTo>
                <a:cubicBezTo>
                  <a:pt x="57784" y="6730"/>
                  <a:pt x="53594" y="6222"/>
                  <a:pt x="4991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840093" y="476250"/>
            <a:ext cx="86994" cy="194817"/>
          </a:xfrm>
          <a:custGeom>
            <a:avLst/>
            <a:gdLst>
              <a:gd name="connsiteX0" fmla="*/ 43560 w 86994"/>
              <a:gd name="connsiteY0" fmla="*/ 6350 h 194817"/>
              <a:gd name="connsiteX1" fmla="*/ 29336 w 86994"/>
              <a:gd name="connsiteY1" fmla="*/ 10795 h 194817"/>
              <a:gd name="connsiteX2" fmla="*/ 17398 w 86994"/>
              <a:gd name="connsiteY2" fmla="*/ 26161 h 194817"/>
              <a:gd name="connsiteX3" fmla="*/ 9397 w 86994"/>
              <a:gd name="connsiteY3" fmla="*/ 54736 h 194817"/>
              <a:gd name="connsiteX4" fmla="*/ 6350 w 86994"/>
              <a:gd name="connsiteY4" fmla="*/ 99948 h 194817"/>
              <a:gd name="connsiteX5" fmla="*/ 9016 w 86994"/>
              <a:gd name="connsiteY5" fmla="*/ 141859 h 194817"/>
              <a:gd name="connsiteX6" fmla="*/ 16636 w 86994"/>
              <a:gd name="connsiteY6" fmla="*/ 170052 h 194817"/>
              <a:gd name="connsiteX7" fmla="*/ 28447 w 86994"/>
              <a:gd name="connsiteY7" fmla="*/ 184530 h 194817"/>
              <a:gd name="connsiteX8" fmla="*/ 43941 w 86994"/>
              <a:gd name="connsiteY8" fmla="*/ 188467 h 194817"/>
              <a:gd name="connsiteX9" fmla="*/ 58292 w 86994"/>
              <a:gd name="connsiteY9" fmla="*/ 183388 h 194817"/>
              <a:gd name="connsiteX10" fmla="*/ 69976 w 86994"/>
              <a:gd name="connsiteY10" fmla="*/ 168147 h 194817"/>
              <a:gd name="connsiteX11" fmla="*/ 77978 w 86994"/>
              <a:gd name="connsiteY11" fmla="*/ 140335 h 194817"/>
              <a:gd name="connsiteX12" fmla="*/ 80644 w 86994"/>
              <a:gd name="connsiteY12" fmla="*/ 96139 h 194817"/>
              <a:gd name="connsiteX13" fmla="*/ 77978 w 86994"/>
              <a:gd name="connsiteY13" fmla="*/ 52451 h 194817"/>
              <a:gd name="connsiteX14" fmla="*/ 70230 w 86994"/>
              <a:gd name="connsiteY14" fmla="*/ 24765 h 194817"/>
              <a:gd name="connsiteX15" fmla="*/ 58419 w 86994"/>
              <a:gd name="connsiteY15" fmla="*/ 10032 h 194817"/>
              <a:gd name="connsiteX16" fmla="*/ 43560 w 86994"/>
              <a:gd name="connsiteY16" fmla="*/ 6350 h 1948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6994" h="194817">
                <a:moveTo>
                  <a:pt x="43560" y="6350"/>
                </a:moveTo>
                <a:cubicBezTo>
                  <a:pt x="38226" y="6604"/>
                  <a:pt x="33528" y="8128"/>
                  <a:pt x="29336" y="10795"/>
                </a:cubicBezTo>
                <a:cubicBezTo>
                  <a:pt x="25145" y="13461"/>
                  <a:pt x="21208" y="18541"/>
                  <a:pt x="17398" y="26161"/>
                </a:cubicBezTo>
                <a:cubicBezTo>
                  <a:pt x="14096" y="33147"/>
                  <a:pt x="11430" y="42671"/>
                  <a:pt x="9397" y="54736"/>
                </a:cubicBezTo>
                <a:cubicBezTo>
                  <a:pt x="7365" y="66801"/>
                  <a:pt x="6350" y="81788"/>
                  <a:pt x="6350" y="99948"/>
                </a:cubicBezTo>
                <a:cubicBezTo>
                  <a:pt x="6350" y="116078"/>
                  <a:pt x="7238" y="130047"/>
                  <a:pt x="9016" y="141859"/>
                </a:cubicBezTo>
                <a:cubicBezTo>
                  <a:pt x="10794" y="153670"/>
                  <a:pt x="13334" y="163067"/>
                  <a:pt x="16636" y="170052"/>
                </a:cubicBezTo>
                <a:cubicBezTo>
                  <a:pt x="19938" y="176784"/>
                  <a:pt x="23876" y="181609"/>
                  <a:pt x="28447" y="184530"/>
                </a:cubicBezTo>
                <a:cubicBezTo>
                  <a:pt x="33019" y="187451"/>
                  <a:pt x="38226" y="188721"/>
                  <a:pt x="43941" y="188467"/>
                </a:cubicBezTo>
                <a:cubicBezTo>
                  <a:pt x="49021" y="188214"/>
                  <a:pt x="53847" y="186436"/>
                  <a:pt x="58292" y="183388"/>
                </a:cubicBezTo>
                <a:cubicBezTo>
                  <a:pt x="62864" y="180213"/>
                  <a:pt x="66801" y="175132"/>
                  <a:pt x="69976" y="168147"/>
                </a:cubicBezTo>
                <a:cubicBezTo>
                  <a:pt x="73532" y="160401"/>
                  <a:pt x="76200" y="151129"/>
                  <a:pt x="77978" y="140335"/>
                </a:cubicBezTo>
                <a:cubicBezTo>
                  <a:pt x="79755" y="129666"/>
                  <a:pt x="80644" y="114935"/>
                  <a:pt x="80644" y="96139"/>
                </a:cubicBezTo>
                <a:cubicBezTo>
                  <a:pt x="80644" y="78740"/>
                  <a:pt x="79755" y="64135"/>
                  <a:pt x="77978" y="52451"/>
                </a:cubicBezTo>
                <a:cubicBezTo>
                  <a:pt x="76072" y="40766"/>
                  <a:pt x="73532" y="31622"/>
                  <a:pt x="70230" y="24765"/>
                </a:cubicBezTo>
                <a:cubicBezTo>
                  <a:pt x="66928" y="17652"/>
                  <a:pt x="62991" y="12827"/>
                  <a:pt x="58419" y="10032"/>
                </a:cubicBezTo>
                <a:cubicBezTo>
                  <a:pt x="53847" y="7366"/>
                  <a:pt x="48894" y="6096"/>
                  <a:pt x="4356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6403975" y="490220"/>
            <a:ext cx="86995" cy="194817"/>
          </a:xfrm>
          <a:custGeom>
            <a:avLst/>
            <a:gdLst>
              <a:gd name="connsiteX0" fmla="*/ 43434 w 86995"/>
              <a:gd name="connsiteY0" fmla="*/ 6350 h 194817"/>
              <a:gd name="connsiteX1" fmla="*/ 29209 w 86995"/>
              <a:gd name="connsiteY1" fmla="*/ 10159 h 194817"/>
              <a:gd name="connsiteX2" fmla="*/ 17398 w 86995"/>
              <a:gd name="connsiteY2" fmla="*/ 25146 h 194817"/>
              <a:gd name="connsiteX3" fmla="*/ 9270 w 86995"/>
              <a:gd name="connsiteY3" fmla="*/ 53339 h 194817"/>
              <a:gd name="connsiteX4" fmla="*/ 6350 w 86995"/>
              <a:gd name="connsiteY4" fmla="*/ 98551 h 194817"/>
              <a:gd name="connsiteX5" fmla="*/ 8889 w 86995"/>
              <a:gd name="connsiteY5" fmla="*/ 140461 h 194817"/>
              <a:gd name="connsiteX6" fmla="*/ 16636 w 86995"/>
              <a:gd name="connsiteY6" fmla="*/ 169036 h 194817"/>
              <a:gd name="connsiteX7" fmla="*/ 28320 w 86995"/>
              <a:gd name="connsiteY7" fmla="*/ 183896 h 194817"/>
              <a:gd name="connsiteX8" fmla="*/ 43942 w 86995"/>
              <a:gd name="connsiteY8" fmla="*/ 188467 h 194817"/>
              <a:gd name="connsiteX9" fmla="*/ 58292 w 86995"/>
              <a:gd name="connsiteY9" fmla="*/ 183896 h 194817"/>
              <a:gd name="connsiteX10" fmla="*/ 69977 w 86995"/>
              <a:gd name="connsiteY10" fmla="*/ 169036 h 194817"/>
              <a:gd name="connsiteX11" fmla="*/ 77977 w 86995"/>
              <a:gd name="connsiteY11" fmla="*/ 141731 h 194817"/>
              <a:gd name="connsiteX12" fmla="*/ 80645 w 86995"/>
              <a:gd name="connsiteY12" fmla="*/ 97535 h 194817"/>
              <a:gd name="connsiteX13" fmla="*/ 77977 w 86995"/>
              <a:gd name="connsiteY13" fmla="*/ 53847 h 194817"/>
              <a:gd name="connsiteX14" fmla="*/ 70230 w 86995"/>
              <a:gd name="connsiteY14" fmla="*/ 25780 h 194817"/>
              <a:gd name="connsiteX15" fmla="*/ 58419 w 86995"/>
              <a:gd name="connsiteY15" fmla="*/ 10667 h 194817"/>
              <a:gd name="connsiteX16" fmla="*/ 43434 w 86995"/>
              <a:gd name="connsiteY16" fmla="*/ 6350 h 1948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6995" h="194817">
                <a:moveTo>
                  <a:pt x="43434" y="6350"/>
                </a:moveTo>
                <a:cubicBezTo>
                  <a:pt x="38100" y="6477"/>
                  <a:pt x="33400" y="7746"/>
                  <a:pt x="29209" y="10159"/>
                </a:cubicBezTo>
                <a:cubicBezTo>
                  <a:pt x="25146" y="12700"/>
                  <a:pt x="21208" y="17652"/>
                  <a:pt x="17398" y="25146"/>
                </a:cubicBezTo>
                <a:cubicBezTo>
                  <a:pt x="13969" y="32004"/>
                  <a:pt x="11303" y="41401"/>
                  <a:pt x="9270" y="53339"/>
                </a:cubicBezTo>
                <a:cubicBezTo>
                  <a:pt x="7238" y="65404"/>
                  <a:pt x="6350" y="80390"/>
                  <a:pt x="6350" y="98551"/>
                </a:cubicBezTo>
                <a:cubicBezTo>
                  <a:pt x="6350" y="114680"/>
                  <a:pt x="7111" y="128650"/>
                  <a:pt x="8889" y="140461"/>
                </a:cubicBezTo>
                <a:cubicBezTo>
                  <a:pt x="10667" y="152400"/>
                  <a:pt x="13208" y="161797"/>
                  <a:pt x="16636" y="169036"/>
                </a:cubicBezTo>
                <a:cubicBezTo>
                  <a:pt x="19811" y="175767"/>
                  <a:pt x="23748" y="180847"/>
                  <a:pt x="28320" y="183896"/>
                </a:cubicBezTo>
                <a:cubicBezTo>
                  <a:pt x="32892" y="186944"/>
                  <a:pt x="38100" y="188467"/>
                  <a:pt x="43942" y="188467"/>
                </a:cubicBezTo>
                <a:cubicBezTo>
                  <a:pt x="49022" y="188340"/>
                  <a:pt x="53720" y="186816"/>
                  <a:pt x="58292" y="183896"/>
                </a:cubicBezTo>
                <a:cubicBezTo>
                  <a:pt x="62865" y="180975"/>
                  <a:pt x="66802" y="176021"/>
                  <a:pt x="69977" y="169036"/>
                </a:cubicBezTo>
                <a:cubicBezTo>
                  <a:pt x="73533" y="161544"/>
                  <a:pt x="76200" y="152400"/>
                  <a:pt x="77977" y="141731"/>
                </a:cubicBezTo>
                <a:cubicBezTo>
                  <a:pt x="79755" y="131064"/>
                  <a:pt x="80645" y="116331"/>
                  <a:pt x="80645" y="97535"/>
                </a:cubicBezTo>
                <a:cubicBezTo>
                  <a:pt x="80645" y="80136"/>
                  <a:pt x="79755" y="65531"/>
                  <a:pt x="77977" y="53847"/>
                </a:cubicBezTo>
                <a:cubicBezTo>
                  <a:pt x="76073" y="42036"/>
                  <a:pt x="73533" y="32766"/>
                  <a:pt x="70230" y="25780"/>
                </a:cubicBezTo>
                <a:cubicBezTo>
                  <a:pt x="66928" y="18541"/>
                  <a:pt x="62992" y="13589"/>
                  <a:pt x="58419" y="10667"/>
                </a:cubicBezTo>
                <a:cubicBezTo>
                  <a:pt x="53847" y="7746"/>
                  <a:pt x="48767" y="6222"/>
                  <a:pt x="4343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765167" y="432689"/>
            <a:ext cx="86867" cy="194945"/>
          </a:xfrm>
          <a:custGeom>
            <a:avLst/>
            <a:gdLst>
              <a:gd name="connsiteX0" fmla="*/ 43433 w 86867"/>
              <a:gd name="connsiteY0" fmla="*/ 6350 h 194945"/>
              <a:gd name="connsiteX1" fmla="*/ 29209 w 86867"/>
              <a:gd name="connsiteY1" fmla="*/ 9143 h 194945"/>
              <a:gd name="connsiteX2" fmla="*/ 17398 w 86867"/>
              <a:gd name="connsiteY2" fmla="*/ 23113 h 194945"/>
              <a:gd name="connsiteX3" fmla="*/ 9270 w 86867"/>
              <a:gd name="connsiteY3" fmla="*/ 50800 h 194945"/>
              <a:gd name="connsiteX4" fmla="*/ 6350 w 86867"/>
              <a:gd name="connsiteY4" fmla="*/ 95630 h 194945"/>
              <a:gd name="connsiteX5" fmla="*/ 8889 w 86867"/>
              <a:gd name="connsiteY5" fmla="*/ 137921 h 194945"/>
              <a:gd name="connsiteX6" fmla="*/ 16636 w 86867"/>
              <a:gd name="connsiteY6" fmla="*/ 167004 h 194945"/>
              <a:gd name="connsiteX7" fmla="*/ 28320 w 86867"/>
              <a:gd name="connsiteY7" fmla="*/ 182752 h 194945"/>
              <a:gd name="connsiteX8" fmla="*/ 43941 w 86867"/>
              <a:gd name="connsiteY8" fmla="*/ 188595 h 194945"/>
              <a:gd name="connsiteX9" fmla="*/ 58292 w 86867"/>
              <a:gd name="connsiteY9" fmla="*/ 185166 h 194945"/>
              <a:gd name="connsiteX10" fmla="*/ 69850 w 86867"/>
              <a:gd name="connsiteY10" fmla="*/ 171322 h 194945"/>
              <a:gd name="connsiteX11" fmla="*/ 77850 w 86867"/>
              <a:gd name="connsiteY11" fmla="*/ 144526 h 194945"/>
              <a:gd name="connsiteX12" fmla="*/ 80517 w 86867"/>
              <a:gd name="connsiteY12" fmla="*/ 100583 h 194945"/>
              <a:gd name="connsiteX13" fmla="*/ 77850 w 86867"/>
              <a:gd name="connsiteY13" fmla="*/ 56641 h 194945"/>
              <a:gd name="connsiteX14" fmla="*/ 70103 w 86867"/>
              <a:gd name="connsiteY14" fmla="*/ 27939 h 194945"/>
              <a:gd name="connsiteX15" fmla="*/ 58292 w 86867"/>
              <a:gd name="connsiteY15" fmla="*/ 11810 h 194945"/>
              <a:gd name="connsiteX16" fmla="*/ 43433 w 86867"/>
              <a:gd name="connsiteY16" fmla="*/ 6350 h 1949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6867" h="194945">
                <a:moveTo>
                  <a:pt x="43433" y="6350"/>
                </a:moveTo>
                <a:cubicBezTo>
                  <a:pt x="38100" y="6096"/>
                  <a:pt x="33400" y="6985"/>
                  <a:pt x="29209" y="9143"/>
                </a:cubicBezTo>
                <a:cubicBezTo>
                  <a:pt x="25145" y="11302"/>
                  <a:pt x="21208" y="16001"/>
                  <a:pt x="17398" y="23113"/>
                </a:cubicBezTo>
                <a:cubicBezTo>
                  <a:pt x="13969" y="29717"/>
                  <a:pt x="11302" y="38989"/>
                  <a:pt x="9270" y="50800"/>
                </a:cubicBezTo>
                <a:cubicBezTo>
                  <a:pt x="7365" y="62610"/>
                  <a:pt x="6350" y="77597"/>
                  <a:pt x="6350" y="95630"/>
                </a:cubicBezTo>
                <a:cubicBezTo>
                  <a:pt x="6350" y="111759"/>
                  <a:pt x="7238" y="125857"/>
                  <a:pt x="8889" y="137921"/>
                </a:cubicBezTo>
                <a:cubicBezTo>
                  <a:pt x="10667" y="149859"/>
                  <a:pt x="13207" y="159511"/>
                  <a:pt x="16636" y="167004"/>
                </a:cubicBezTo>
                <a:cubicBezTo>
                  <a:pt x="19811" y="173989"/>
                  <a:pt x="23748" y="179323"/>
                  <a:pt x="28320" y="182752"/>
                </a:cubicBezTo>
                <a:cubicBezTo>
                  <a:pt x="32892" y="186181"/>
                  <a:pt x="38100" y="188213"/>
                  <a:pt x="43941" y="188595"/>
                </a:cubicBezTo>
                <a:cubicBezTo>
                  <a:pt x="48894" y="188848"/>
                  <a:pt x="53720" y="187705"/>
                  <a:pt x="58292" y="185166"/>
                </a:cubicBezTo>
                <a:cubicBezTo>
                  <a:pt x="62737" y="182498"/>
                  <a:pt x="66674" y="177927"/>
                  <a:pt x="69850" y="171322"/>
                </a:cubicBezTo>
                <a:cubicBezTo>
                  <a:pt x="73405" y="163957"/>
                  <a:pt x="76072" y="155066"/>
                  <a:pt x="77850" y="144526"/>
                </a:cubicBezTo>
                <a:cubicBezTo>
                  <a:pt x="79628" y="133985"/>
                  <a:pt x="80517" y="119379"/>
                  <a:pt x="80517" y="100583"/>
                </a:cubicBezTo>
                <a:cubicBezTo>
                  <a:pt x="80517" y="83185"/>
                  <a:pt x="79628" y="68579"/>
                  <a:pt x="77850" y="56641"/>
                </a:cubicBezTo>
                <a:cubicBezTo>
                  <a:pt x="75945" y="44703"/>
                  <a:pt x="73405" y="35178"/>
                  <a:pt x="70103" y="27939"/>
                </a:cubicBezTo>
                <a:cubicBezTo>
                  <a:pt x="66801" y="20573"/>
                  <a:pt x="62864" y="15112"/>
                  <a:pt x="58292" y="11810"/>
                </a:cubicBezTo>
                <a:cubicBezTo>
                  <a:pt x="53720" y="8635"/>
                  <a:pt x="48767" y="6730"/>
                  <a:pt x="4343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3567938" y="352425"/>
            <a:ext cx="86995" cy="194817"/>
          </a:xfrm>
          <a:custGeom>
            <a:avLst/>
            <a:gdLst>
              <a:gd name="connsiteX0" fmla="*/ 43560 w 86995"/>
              <a:gd name="connsiteY0" fmla="*/ 6350 h 194817"/>
              <a:gd name="connsiteX1" fmla="*/ 29336 w 86995"/>
              <a:gd name="connsiteY1" fmla="*/ 9271 h 194817"/>
              <a:gd name="connsiteX2" fmla="*/ 17398 w 86995"/>
              <a:gd name="connsiteY2" fmla="*/ 23241 h 194817"/>
              <a:gd name="connsiteX3" fmla="*/ 9397 w 86995"/>
              <a:gd name="connsiteY3" fmla="*/ 51053 h 194817"/>
              <a:gd name="connsiteX4" fmla="*/ 6350 w 86995"/>
              <a:gd name="connsiteY4" fmla="*/ 95884 h 194817"/>
              <a:gd name="connsiteX5" fmla="*/ 9016 w 86995"/>
              <a:gd name="connsiteY5" fmla="*/ 138049 h 194817"/>
              <a:gd name="connsiteX6" fmla="*/ 16636 w 86995"/>
              <a:gd name="connsiteY6" fmla="*/ 167132 h 194817"/>
              <a:gd name="connsiteX7" fmla="*/ 28447 w 86995"/>
              <a:gd name="connsiteY7" fmla="*/ 182880 h 194817"/>
              <a:gd name="connsiteX8" fmla="*/ 43941 w 86995"/>
              <a:gd name="connsiteY8" fmla="*/ 188467 h 194817"/>
              <a:gd name="connsiteX9" fmla="*/ 58292 w 86995"/>
              <a:gd name="connsiteY9" fmla="*/ 185039 h 194817"/>
              <a:gd name="connsiteX10" fmla="*/ 69976 w 86995"/>
              <a:gd name="connsiteY10" fmla="*/ 171069 h 194817"/>
              <a:gd name="connsiteX11" fmla="*/ 77977 w 86995"/>
              <a:gd name="connsiteY11" fmla="*/ 144272 h 194817"/>
              <a:gd name="connsiteX12" fmla="*/ 80645 w 86995"/>
              <a:gd name="connsiteY12" fmla="*/ 100330 h 194817"/>
              <a:gd name="connsiteX13" fmla="*/ 77851 w 86995"/>
              <a:gd name="connsiteY13" fmla="*/ 56388 h 194817"/>
              <a:gd name="connsiteX14" fmla="*/ 70230 w 86995"/>
              <a:gd name="connsiteY14" fmla="*/ 27685 h 194817"/>
              <a:gd name="connsiteX15" fmla="*/ 58420 w 86995"/>
              <a:gd name="connsiteY15" fmla="*/ 11684 h 194817"/>
              <a:gd name="connsiteX16" fmla="*/ 43560 w 86995"/>
              <a:gd name="connsiteY16" fmla="*/ 6350 h 1948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6995" h="194817">
                <a:moveTo>
                  <a:pt x="43560" y="6350"/>
                </a:moveTo>
                <a:cubicBezTo>
                  <a:pt x="38226" y="6095"/>
                  <a:pt x="33527" y="6984"/>
                  <a:pt x="29336" y="9271"/>
                </a:cubicBezTo>
                <a:cubicBezTo>
                  <a:pt x="25145" y="11430"/>
                  <a:pt x="21209" y="16129"/>
                  <a:pt x="17398" y="23241"/>
                </a:cubicBezTo>
                <a:cubicBezTo>
                  <a:pt x="14096" y="29972"/>
                  <a:pt x="11429" y="39242"/>
                  <a:pt x="9397" y="51053"/>
                </a:cubicBezTo>
                <a:cubicBezTo>
                  <a:pt x="7365" y="62865"/>
                  <a:pt x="6350" y="77851"/>
                  <a:pt x="6350" y="95884"/>
                </a:cubicBezTo>
                <a:cubicBezTo>
                  <a:pt x="6350" y="112014"/>
                  <a:pt x="7239" y="126111"/>
                  <a:pt x="9016" y="138049"/>
                </a:cubicBezTo>
                <a:cubicBezTo>
                  <a:pt x="10795" y="150114"/>
                  <a:pt x="13334" y="159765"/>
                  <a:pt x="16636" y="167132"/>
                </a:cubicBezTo>
                <a:cubicBezTo>
                  <a:pt x="19939" y="174116"/>
                  <a:pt x="23875" y="179451"/>
                  <a:pt x="28447" y="182880"/>
                </a:cubicBezTo>
                <a:cubicBezTo>
                  <a:pt x="33020" y="186309"/>
                  <a:pt x="38226" y="188214"/>
                  <a:pt x="43941" y="188467"/>
                </a:cubicBezTo>
                <a:cubicBezTo>
                  <a:pt x="49021" y="188849"/>
                  <a:pt x="53847" y="187579"/>
                  <a:pt x="58292" y="185039"/>
                </a:cubicBezTo>
                <a:cubicBezTo>
                  <a:pt x="62864" y="182372"/>
                  <a:pt x="66802" y="177672"/>
                  <a:pt x="69976" y="171069"/>
                </a:cubicBezTo>
                <a:cubicBezTo>
                  <a:pt x="73533" y="163703"/>
                  <a:pt x="76200" y="154813"/>
                  <a:pt x="77977" y="144272"/>
                </a:cubicBezTo>
                <a:cubicBezTo>
                  <a:pt x="79755" y="133730"/>
                  <a:pt x="80645" y="119126"/>
                  <a:pt x="80645" y="100330"/>
                </a:cubicBezTo>
                <a:cubicBezTo>
                  <a:pt x="80645" y="82930"/>
                  <a:pt x="79755" y="68199"/>
                  <a:pt x="77851" y="56388"/>
                </a:cubicBezTo>
                <a:cubicBezTo>
                  <a:pt x="76072" y="44450"/>
                  <a:pt x="73533" y="34925"/>
                  <a:pt x="70230" y="27685"/>
                </a:cubicBezTo>
                <a:cubicBezTo>
                  <a:pt x="66929" y="20320"/>
                  <a:pt x="62991" y="14985"/>
                  <a:pt x="58420" y="11684"/>
                </a:cubicBezTo>
                <a:cubicBezTo>
                  <a:pt x="53847" y="8509"/>
                  <a:pt x="48895" y="6730"/>
                  <a:pt x="4356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2911983" y="321945"/>
            <a:ext cx="87122" cy="194817"/>
          </a:xfrm>
          <a:custGeom>
            <a:avLst/>
            <a:gdLst>
              <a:gd name="connsiteX0" fmla="*/ 43561 w 87122"/>
              <a:gd name="connsiteY0" fmla="*/ 6350 h 194817"/>
              <a:gd name="connsiteX1" fmla="*/ 29337 w 87122"/>
              <a:gd name="connsiteY1" fmla="*/ 9651 h 194817"/>
              <a:gd name="connsiteX2" fmla="*/ 17399 w 87122"/>
              <a:gd name="connsiteY2" fmla="*/ 24002 h 194817"/>
              <a:gd name="connsiteX3" fmla="*/ 9398 w 87122"/>
              <a:gd name="connsiteY3" fmla="*/ 51942 h 194817"/>
              <a:gd name="connsiteX4" fmla="*/ 6350 w 87122"/>
              <a:gd name="connsiteY4" fmla="*/ 97027 h 194817"/>
              <a:gd name="connsiteX5" fmla="*/ 9017 w 87122"/>
              <a:gd name="connsiteY5" fmla="*/ 139064 h 194817"/>
              <a:gd name="connsiteX6" fmla="*/ 16637 w 87122"/>
              <a:gd name="connsiteY6" fmla="*/ 167893 h 194817"/>
              <a:gd name="connsiteX7" fmla="*/ 28448 w 87122"/>
              <a:gd name="connsiteY7" fmla="*/ 183260 h 194817"/>
              <a:gd name="connsiteX8" fmla="*/ 44069 w 87122"/>
              <a:gd name="connsiteY8" fmla="*/ 188467 h 194817"/>
              <a:gd name="connsiteX9" fmla="*/ 58420 w 87122"/>
              <a:gd name="connsiteY9" fmla="*/ 184657 h 194817"/>
              <a:gd name="connsiteX10" fmla="*/ 69977 w 87122"/>
              <a:gd name="connsiteY10" fmla="*/ 170306 h 194817"/>
              <a:gd name="connsiteX11" fmla="*/ 78104 w 87122"/>
              <a:gd name="connsiteY11" fmla="*/ 143382 h 194817"/>
              <a:gd name="connsiteX12" fmla="*/ 80772 w 87122"/>
              <a:gd name="connsiteY12" fmla="*/ 99313 h 194817"/>
              <a:gd name="connsiteX13" fmla="*/ 77977 w 87122"/>
              <a:gd name="connsiteY13" fmla="*/ 55498 h 194817"/>
              <a:gd name="connsiteX14" fmla="*/ 70231 w 87122"/>
              <a:gd name="connsiteY14" fmla="*/ 27050 h 194817"/>
              <a:gd name="connsiteX15" fmla="*/ 58420 w 87122"/>
              <a:gd name="connsiteY15" fmla="*/ 11302 h 194817"/>
              <a:gd name="connsiteX16" fmla="*/ 43561 w 87122"/>
              <a:gd name="connsiteY16" fmla="*/ 6350 h 1948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7122" h="194817">
                <a:moveTo>
                  <a:pt x="43561" y="6350"/>
                </a:moveTo>
                <a:cubicBezTo>
                  <a:pt x="38227" y="6222"/>
                  <a:pt x="33527" y="7238"/>
                  <a:pt x="29337" y="9651"/>
                </a:cubicBezTo>
                <a:cubicBezTo>
                  <a:pt x="25146" y="11937"/>
                  <a:pt x="21208" y="16763"/>
                  <a:pt x="17399" y="24002"/>
                </a:cubicBezTo>
                <a:cubicBezTo>
                  <a:pt x="14097" y="30733"/>
                  <a:pt x="11430" y="40131"/>
                  <a:pt x="9398" y="51942"/>
                </a:cubicBezTo>
                <a:cubicBezTo>
                  <a:pt x="7366" y="63880"/>
                  <a:pt x="6350" y="78866"/>
                  <a:pt x="6350" y="97027"/>
                </a:cubicBezTo>
                <a:cubicBezTo>
                  <a:pt x="6350" y="113156"/>
                  <a:pt x="7239" y="127126"/>
                  <a:pt x="9017" y="139064"/>
                </a:cubicBezTo>
                <a:cubicBezTo>
                  <a:pt x="10668" y="151002"/>
                  <a:pt x="13335" y="160654"/>
                  <a:pt x="16637" y="167893"/>
                </a:cubicBezTo>
                <a:cubicBezTo>
                  <a:pt x="19939" y="174878"/>
                  <a:pt x="23876" y="179958"/>
                  <a:pt x="28448" y="183260"/>
                </a:cubicBezTo>
                <a:cubicBezTo>
                  <a:pt x="33020" y="186562"/>
                  <a:pt x="38227" y="188340"/>
                  <a:pt x="44069" y="188467"/>
                </a:cubicBezTo>
                <a:cubicBezTo>
                  <a:pt x="49022" y="188594"/>
                  <a:pt x="53848" y="187324"/>
                  <a:pt x="58420" y="184657"/>
                </a:cubicBezTo>
                <a:cubicBezTo>
                  <a:pt x="62992" y="181863"/>
                  <a:pt x="66802" y="177164"/>
                  <a:pt x="69977" y="170306"/>
                </a:cubicBezTo>
                <a:cubicBezTo>
                  <a:pt x="73533" y="162940"/>
                  <a:pt x="76200" y="153923"/>
                  <a:pt x="78104" y="143382"/>
                </a:cubicBezTo>
                <a:cubicBezTo>
                  <a:pt x="79883" y="132714"/>
                  <a:pt x="80772" y="118109"/>
                  <a:pt x="80772" y="99313"/>
                </a:cubicBezTo>
                <a:cubicBezTo>
                  <a:pt x="80772" y="81914"/>
                  <a:pt x="79756" y="67309"/>
                  <a:pt x="77977" y="55498"/>
                </a:cubicBezTo>
                <a:cubicBezTo>
                  <a:pt x="76073" y="43687"/>
                  <a:pt x="73533" y="34162"/>
                  <a:pt x="70231" y="27050"/>
                </a:cubicBezTo>
                <a:cubicBezTo>
                  <a:pt x="67056" y="19684"/>
                  <a:pt x="63119" y="14477"/>
                  <a:pt x="58420" y="11302"/>
                </a:cubicBezTo>
                <a:cubicBezTo>
                  <a:pt x="53848" y="8254"/>
                  <a:pt x="48895" y="6603"/>
                  <a:pt x="4356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1784222" y="330580"/>
            <a:ext cx="86995" cy="194691"/>
          </a:xfrm>
          <a:custGeom>
            <a:avLst/>
            <a:gdLst>
              <a:gd name="connsiteX0" fmla="*/ 43433 w 86995"/>
              <a:gd name="connsiteY0" fmla="*/ 6350 h 194691"/>
              <a:gd name="connsiteX1" fmla="*/ 29337 w 86995"/>
              <a:gd name="connsiteY1" fmla="*/ 10795 h 194691"/>
              <a:gd name="connsiteX2" fmla="*/ 17399 w 86995"/>
              <a:gd name="connsiteY2" fmla="*/ 26162 h 194691"/>
              <a:gd name="connsiteX3" fmla="*/ 9398 w 86995"/>
              <a:gd name="connsiteY3" fmla="*/ 54864 h 194691"/>
              <a:gd name="connsiteX4" fmla="*/ 6350 w 86995"/>
              <a:gd name="connsiteY4" fmla="*/ 100076 h 194691"/>
              <a:gd name="connsiteX5" fmla="*/ 9017 w 86995"/>
              <a:gd name="connsiteY5" fmla="*/ 141986 h 194691"/>
              <a:gd name="connsiteX6" fmla="*/ 16637 w 86995"/>
              <a:gd name="connsiteY6" fmla="*/ 170180 h 194691"/>
              <a:gd name="connsiteX7" fmla="*/ 28321 w 86995"/>
              <a:gd name="connsiteY7" fmla="*/ 184531 h 194691"/>
              <a:gd name="connsiteX8" fmla="*/ 43942 w 86995"/>
              <a:gd name="connsiteY8" fmla="*/ 188341 h 194691"/>
              <a:gd name="connsiteX9" fmla="*/ 58293 w 86995"/>
              <a:gd name="connsiteY9" fmla="*/ 183261 h 194691"/>
              <a:gd name="connsiteX10" fmla="*/ 69850 w 86995"/>
              <a:gd name="connsiteY10" fmla="*/ 168021 h 194691"/>
              <a:gd name="connsiteX11" fmla="*/ 77978 w 86995"/>
              <a:gd name="connsiteY11" fmla="*/ 140335 h 194691"/>
              <a:gd name="connsiteX12" fmla="*/ 80645 w 86995"/>
              <a:gd name="connsiteY12" fmla="*/ 96012 h 194691"/>
              <a:gd name="connsiteX13" fmla="*/ 77851 w 86995"/>
              <a:gd name="connsiteY13" fmla="*/ 52451 h 194691"/>
              <a:gd name="connsiteX14" fmla="*/ 70231 w 86995"/>
              <a:gd name="connsiteY14" fmla="*/ 24638 h 194691"/>
              <a:gd name="connsiteX15" fmla="*/ 58420 w 86995"/>
              <a:gd name="connsiteY15" fmla="*/ 9906 h 194691"/>
              <a:gd name="connsiteX16" fmla="*/ 43433 w 86995"/>
              <a:gd name="connsiteY16" fmla="*/ 6350 h 1946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6995" h="194691">
                <a:moveTo>
                  <a:pt x="43433" y="6350"/>
                </a:moveTo>
                <a:cubicBezTo>
                  <a:pt x="38227" y="6604"/>
                  <a:pt x="33401" y="8128"/>
                  <a:pt x="29337" y="10795"/>
                </a:cubicBezTo>
                <a:cubicBezTo>
                  <a:pt x="25146" y="13461"/>
                  <a:pt x="21209" y="18542"/>
                  <a:pt x="17399" y="26162"/>
                </a:cubicBezTo>
                <a:cubicBezTo>
                  <a:pt x="13970" y="33274"/>
                  <a:pt x="11303" y="42799"/>
                  <a:pt x="9398" y="54864"/>
                </a:cubicBezTo>
                <a:cubicBezTo>
                  <a:pt x="7366" y="66929"/>
                  <a:pt x="6350" y="82042"/>
                  <a:pt x="6350" y="100076"/>
                </a:cubicBezTo>
                <a:cubicBezTo>
                  <a:pt x="6350" y="116205"/>
                  <a:pt x="7239" y="130175"/>
                  <a:pt x="9017" y="141986"/>
                </a:cubicBezTo>
                <a:cubicBezTo>
                  <a:pt x="10668" y="153797"/>
                  <a:pt x="13208" y="163068"/>
                  <a:pt x="16637" y="170180"/>
                </a:cubicBezTo>
                <a:cubicBezTo>
                  <a:pt x="19939" y="176784"/>
                  <a:pt x="23876" y="181610"/>
                  <a:pt x="28321" y="184531"/>
                </a:cubicBezTo>
                <a:cubicBezTo>
                  <a:pt x="32893" y="187452"/>
                  <a:pt x="38100" y="188722"/>
                  <a:pt x="43942" y="188341"/>
                </a:cubicBezTo>
                <a:cubicBezTo>
                  <a:pt x="49022" y="188087"/>
                  <a:pt x="53721" y="186436"/>
                  <a:pt x="58293" y="183261"/>
                </a:cubicBezTo>
                <a:cubicBezTo>
                  <a:pt x="62864" y="180086"/>
                  <a:pt x="66675" y="175006"/>
                  <a:pt x="69850" y="168021"/>
                </a:cubicBezTo>
                <a:cubicBezTo>
                  <a:pt x="73533" y="160274"/>
                  <a:pt x="76200" y="151003"/>
                  <a:pt x="77978" y="140335"/>
                </a:cubicBezTo>
                <a:cubicBezTo>
                  <a:pt x="79756" y="129540"/>
                  <a:pt x="80645" y="114808"/>
                  <a:pt x="80645" y="96012"/>
                </a:cubicBezTo>
                <a:cubicBezTo>
                  <a:pt x="80645" y="78613"/>
                  <a:pt x="79756" y="64135"/>
                  <a:pt x="77851" y="52451"/>
                </a:cubicBezTo>
                <a:cubicBezTo>
                  <a:pt x="76073" y="40767"/>
                  <a:pt x="73533" y="31496"/>
                  <a:pt x="70231" y="24638"/>
                </a:cubicBezTo>
                <a:cubicBezTo>
                  <a:pt x="66929" y="17653"/>
                  <a:pt x="62992" y="12700"/>
                  <a:pt x="58420" y="9906"/>
                </a:cubicBezTo>
                <a:cubicBezTo>
                  <a:pt x="53721" y="7239"/>
                  <a:pt x="48768" y="5969"/>
                  <a:pt x="4343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7386827" y="425450"/>
            <a:ext cx="84074" cy="76580"/>
          </a:xfrm>
          <a:custGeom>
            <a:avLst/>
            <a:gdLst>
              <a:gd name="connsiteX0" fmla="*/ 43942 w 84074"/>
              <a:gd name="connsiteY0" fmla="*/ 6350 h 76580"/>
              <a:gd name="connsiteX1" fmla="*/ 17780 w 84074"/>
              <a:gd name="connsiteY1" fmla="*/ 23495 h 76580"/>
              <a:gd name="connsiteX2" fmla="*/ 6350 w 84074"/>
              <a:gd name="connsiteY2" fmla="*/ 70230 h 76580"/>
              <a:gd name="connsiteX3" fmla="*/ 77724 w 84074"/>
              <a:gd name="connsiteY3" fmla="*/ 62357 h 76580"/>
              <a:gd name="connsiteX4" fmla="*/ 69215 w 84074"/>
              <a:gd name="connsiteY4" fmla="*/ 18541 h 76580"/>
              <a:gd name="connsiteX5" fmla="*/ 43942 w 84074"/>
              <a:gd name="connsiteY5" fmla="*/ 6350 h 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4074" h="76580">
                <a:moveTo>
                  <a:pt x="43942" y="6350"/>
                </a:moveTo>
                <a:cubicBezTo>
                  <a:pt x="33401" y="7620"/>
                  <a:pt x="24638" y="13208"/>
                  <a:pt x="17780" y="23495"/>
                </a:cubicBezTo>
                <a:cubicBezTo>
                  <a:pt x="11049" y="33655"/>
                  <a:pt x="7239" y="49276"/>
                  <a:pt x="6350" y="70230"/>
                </a:cubicBezTo>
                <a:cubicBezTo>
                  <a:pt x="30226" y="67817"/>
                  <a:pt x="53975" y="65151"/>
                  <a:pt x="77724" y="62357"/>
                </a:cubicBezTo>
                <a:cubicBezTo>
                  <a:pt x="77344" y="42545"/>
                  <a:pt x="74549" y="27940"/>
                  <a:pt x="69215" y="18541"/>
                </a:cubicBezTo>
                <a:cubicBezTo>
                  <a:pt x="63754" y="9144"/>
                  <a:pt x="55372" y="5079"/>
                  <a:pt x="4394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2332228" y="307340"/>
            <a:ext cx="84454" cy="72897"/>
          </a:xfrm>
          <a:custGeom>
            <a:avLst/>
            <a:gdLst>
              <a:gd name="connsiteX0" fmla="*/ 44196 w 84454"/>
              <a:gd name="connsiteY0" fmla="*/ 6350 h 72897"/>
              <a:gd name="connsiteX1" fmla="*/ 17907 w 84454"/>
              <a:gd name="connsiteY1" fmla="*/ 20828 h 72897"/>
              <a:gd name="connsiteX2" fmla="*/ 6350 w 84454"/>
              <a:gd name="connsiteY2" fmla="*/ 66547 h 72897"/>
              <a:gd name="connsiteX3" fmla="*/ 78104 w 84454"/>
              <a:gd name="connsiteY3" fmla="*/ 66039 h 72897"/>
              <a:gd name="connsiteX4" fmla="*/ 69596 w 84454"/>
              <a:gd name="connsiteY4" fmla="*/ 21208 h 72897"/>
              <a:gd name="connsiteX5" fmla="*/ 44196 w 84454"/>
              <a:gd name="connsiteY5" fmla="*/ 6350 h 728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4454" h="72897">
                <a:moveTo>
                  <a:pt x="44196" y="6350"/>
                </a:moveTo>
                <a:cubicBezTo>
                  <a:pt x="33527" y="6476"/>
                  <a:pt x="24764" y="11302"/>
                  <a:pt x="17907" y="20828"/>
                </a:cubicBezTo>
                <a:cubicBezTo>
                  <a:pt x="11048" y="30352"/>
                  <a:pt x="7238" y="45592"/>
                  <a:pt x="6350" y="66547"/>
                </a:cubicBezTo>
                <a:cubicBezTo>
                  <a:pt x="30352" y="66294"/>
                  <a:pt x="54228" y="66166"/>
                  <a:pt x="78104" y="66039"/>
                </a:cubicBezTo>
                <a:cubicBezTo>
                  <a:pt x="77851" y="46228"/>
                  <a:pt x="74929" y="31242"/>
                  <a:pt x="69596" y="21208"/>
                </a:cubicBezTo>
                <a:cubicBezTo>
                  <a:pt x="64135" y="11302"/>
                  <a:pt x="55626" y="6350"/>
                  <a:pt x="4419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3704209" y="302768"/>
            <a:ext cx="122173" cy="421639"/>
          </a:xfrm>
          <a:custGeom>
            <a:avLst/>
            <a:gdLst>
              <a:gd name="connsiteX0" fmla="*/ 27812 w 122173"/>
              <a:gd name="connsiteY0" fmla="*/ 6350 h 421639"/>
              <a:gd name="connsiteX1" fmla="*/ 115823 w 122173"/>
              <a:gd name="connsiteY1" fmla="*/ 11937 h 421639"/>
              <a:gd name="connsiteX2" fmla="*/ 115823 w 122173"/>
              <a:gd name="connsiteY2" fmla="*/ 313181 h 421639"/>
              <a:gd name="connsiteX3" fmla="*/ 97916 w 122173"/>
              <a:gd name="connsiteY3" fmla="*/ 390143 h 421639"/>
              <a:gd name="connsiteX4" fmla="*/ 51689 w 122173"/>
              <a:gd name="connsiteY4" fmla="*/ 415289 h 421639"/>
              <a:gd name="connsiteX5" fmla="*/ 24256 w 122173"/>
              <a:gd name="connsiteY5" fmla="*/ 411352 h 421639"/>
              <a:gd name="connsiteX6" fmla="*/ 6350 w 122173"/>
              <a:gd name="connsiteY6" fmla="*/ 405637 h 421639"/>
              <a:gd name="connsiteX7" fmla="*/ 6350 w 122173"/>
              <a:gd name="connsiteY7" fmla="*/ 337692 h 421639"/>
              <a:gd name="connsiteX8" fmla="*/ 10540 w 122173"/>
              <a:gd name="connsiteY8" fmla="*/ 337946 h 421639"/>
              <a:gd name="connsiteX9" fmla="*/ 22097 w 122173"/>
              <a:gd name="connsiteY9" fmla="*/ 343026 h 421639"/>
              <a:gd name="connsiteX10" fmla="*/ 32892 w 122173"/>
              <a:gd name="connsiteY10" fmla="*/ 345566 h 421639"/>
              <a:gd name="connsiteX11" fmla="*/ 54609 w 122173"/>
              <a:gd name="connsiteY11" fmla="*/ 330580 h 421639"/>
              <a:gd name="connsiteX12" fmla="*/ 60451 w 122173"/>
              <a:gd name="connsiteY12" fmla="*/ 277240 h 421639"/>
              <a:gd name="connsiteX13" fmla="*/ 60451 w 122173"/>
              <a:gd name="connsiteY13" fmla="*/ 72770 h 421639"/>
              <a:gd name="connsiteX14" fmla="*/ 27812 w 122173"/>
              <a:gd name="connsiteY14" fmla="*/ 70738 h 421639"/>
              <a:gd name="connsiteX15" fmla="*/ 27812 w 122173"/>
              <a:gd name="connsiteY15" fmla="*/ 6350 h 4216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22173" h="421639">
                <a:moveTo>
                  <a:pt x="27812" y="6350"/>
                </a:moveTo>
                <a:cubicBezTo>
                  <a:pt x="57150" y="8254"/>
                  <a:pt x="86486" y="10032"/>
                  <a:pt x="115823" y="11937"/>
                </a:cubicBezTo>
                <a:cubicBezTo>
                  <a:pt x="115823" y="112394"/>
                  <a:pt x="115823" y="212724"/>
                  <a:pt x="115823" y="313181"/>
                </a:cubicBezTo>
                <a:cubicBezTo>
                  <a:pt x="115823" y="346582"/>
                  <a:pt x="109854" y="372236"/>
                  <a:pt x="97916" y="390143"/>
                </a:cubicBezTo>
                <a:cubicBezTo>
                  <a:pt x="85978" y="408050"/>
                  <a:pt x="70484" y="416432"/>
                  <a:pt x="51689" y="415289"/>
                </a:cubicBezTo>
                <a:cubicBezTo>
                  <a:pt x="41655" y="414654"/>
                  <a:pt x="32511" y="413384"/>
                  <a:pt x="24256" y="411352"/>
                </a:cubicBezTo>
                <a:cubicBezTo>
                  <a:pt x="16128" y="409320"/>
                  <a:pt x="10032" y="407415"/>
                  <a:pt x="6350" y="405637"/>
                </a:cubicBezTo>
                <a:cubicBezTo>
                  <a:pt x="6350" y="382904"/>
                  <a:pt x="6350" y="360298"/>
                  <a:pt x="6350" y="337692"/>
                </a:cubicBezTo>
                <a:cubicBezTo>
                  <a:pt x="7746" y="337692"/>
                  <a:pt x="9143" y="337819"/>
                  <a:pt x="10540" y="337946"/>
                </a:cubicBezTo>
                <a:cubicBezTo>
                  <a:pt x="13589" y="339851"/>
                  <a:pt x="17398" y="341629"/>
                  <a:pt x="22097" y="343026"/>
                </a:cubicBezTo>
                <a:cubicBezTo>
                  <a:pt x="26670" y="344550"/>
                  <a:pt x="30225" y="345439"/>
                  <a:pt x="32892" y="345566"/>
                </a:cubicBezTo>
                <a:cubicBezTo>
                  <a:pt x="43560" y="346328"/>
                  <a:pt x="50800" y="341248"/>
                  <a:pt x="54609" y="330580"/>
                </a:cubicBezTo>
                <a:cubicBezTo>
                  <a:pt x="58546" y="319912"/>
                  <a:pt x="60451" y="302132"/>
                  <a:pt x="60451" y="277240"/>
                </a:cubicBezTo>
                <a:cubicBezTo>
                  <a:pt x="60451" y="209041"/>
                  <a:pt x="60451" y="140842"/>
                  <a:pt x="60451" y="72770"/>
                </a:cubicBezTo>
                <a:cubicBezTo>
                  <a:pt x="49529" y="72008"/>
                  <a:pt x="38608" y="71373"/>
                  <a:pt x="27812" y="70738"/>
                </a:cubicBezTo>
                <a:cubicBezTo>
                  <a:pt x="27812" y="49275"/>
                  <a:pt x="27812" y="27812"/>
                  <a:pt x="2781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1304798" y="298450"/>
            <a:ext cx="185166" cy="327786"/>
          </a:xfrm>
          <a:custGeom>
            <a:avLst/>
            <a:gdLst>
              <a:gd name="connsiteX0" fmla="*/ 6350 w 185166"/>
              <a:gd name="connsiteY0" fmla="*/ 23748 h 327786"/>
              <a:gd name="connsiteX1" fmla="*/ 61468 w 185166"/>
              <a:gd name="connsiteY1" fmla="*/ 17780 h 327786"/>
              <a:gd name="connsiteX2" fmla="*/ 61468 w 185166"/>
              <a:gd name="connsiteY2" fmla="*/ 164591 h 327786"/>
              <a:gd name="connsiteX3" fmla="*/ 62357 w 185166"/>
              <a:gd name="connsiteY3" fmla="*/ 201802 h 327786"/>
              <a:gd name="connsiteX4" fmla="*/ 66294 w 185166"/>
              <a:gd name="connsiteY4" fmla="*/ 226059 h 327786"/>
              <a:gd name="connsiteX5" fmla="*/ 75057 w 185166"/>
              <a:gd name="connsiteY5" fmla="*/ 239267 h 327786"/>
              <a:gd name="connsiteX6" fmla="*/ 91440 w 185166"/>
              <a:gd name="connsiteY6" fmla="*/ 242189 h 327786"/>
              <a:gd name="connsiteX7" fmla="*/ 107061 w 185166"/>
              <a:gd name="connsiteY7" fmla="*/ 236092 h 327786"/>
              <a:gd name="connsiteX8" fmla="*/ 123571 w 185166"/>
              <a:gd name="connsiteY8" fmla="*/ 221360 h 327786"/>
              <a:gd name="connsiteX9" fmla="*/ 123571 w 185166"/>
              <a:gd name="connsiteY9" fmla="*/ 11556 h 327786"/>
              <a:gd name="connsiteX10" fmla="*/ 178816 w 185166"/>
              <a:gd name="connsiteY10" fmla="*/ 6350 h 327786"/>
              <a:gd name="connsiteX11" fmla="*/ 178816 w 185166"/>
              <a:gd name="connsiteY11" fmla="*/ 302259 h 327786"/>
              <a:gd name="connsiteX12" fmla="*/ 123571 w 185166"/>
              <a:gd name="connsiteY12" fmla="*/ 307466 h 327786"/>
              <a:gd name="connsiteX13" fmla="*/ 123571 w 185166"/>
              <a:gd name="connsiteY13" fmla="*/ 274828 h 327786"/>
              <a:gd name="connsiteX14" fmla="*/ 95630 w 185166"/>
              <a:gd name="connsiteY14" fmla="*/ 307975 h 327786"/>
              <a:gd name="connsiteX15" fmla="*/ 65405 w 185166"/>
              <a:gd name="connsiteY15" fmla="*/ 321436 h 327786"/>
              <a:gd name="connsiteX16" fmla="*/ 21590 w 185166"/>
              <a:gd name="connsiteY16" fmla="*/ 297941 h 327786"/>
              <a:gd name="connsiteX17" fmla="*/ 6350 w 185166"/>
              <a:gd name="connsiteY17" fmla="*/ 216280 h 327786"/>
              <a:gd name="connsiteX18" fmla="*/ 6350 w 185166"/>
              <a:gd name="connsiteY18" fmla="*/ 23748 h 327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85166" h="327786">
                <a:moveTo>
                  <a:pt x="6350" y="23748"/>
                </a:moveTo>
                <a:cubicBezTo>
                  <a:pt x="24638" y="21716"/>
                  <a:pt x="43052" y="19684"/>
                  <a:pt x="61468" y="17780"/>
                </a:cubicBezTo>
                <a:cubicBezTo>
                  <a:pt x="61468" y="66675"/>
                  <a:pt x="61468" y="115697"/>
                  <a:pt x="61468" y="164591"/>
                </a:cubicBezTo>
                <a:cubicBezTo>
                  <a:pt x="61468" y="179451"/>
                  <a:pt x="61722" y="191897"/>
                  <a:pt x="62357" y="201802"/>
                </a:cubicBezTo>
                <a:cubicBezTo>
                  <a:pt x="62864" y="211582"/>
                  <a:pt x="64134" y="219709"/>
                  <a:pt x="66294" y="226059"/>
                </a:cubicBezTo>
                <a:cubicBezTo>
                  <a:pt x="68199" y="232282"/>
                  <a:pt x="71120" y="236728"/>
                  <a:pt x="75057" y="239267"/>
                </a:cubicBezTo>
                <a:cubicBezTo>
                  <a:pt x="78994" y="241935"/>
                  <a:pt x="84455" y="242824"/>
                  <a:pt x="91440" y="242189"/>
                </a:cubicBezTo>
                <a:cubicBezTo>
                  <a:pt x="96139" y="241680"/>
                  <a:pt x="101345" y="239648"/>
                  <a:pt x="107061" y="236092"/>
                </a:cubicBezTo>
                <a:cubicBezTo>
                  <a:pt x="112775" y="232536"/>
                  <a:pt x="118237" y="227584"/>
                  <a:pt x="123571" y="221360"/>
                </a:cubicBezTo>
                <a:cubicBezTo>
                  <a:pt x="123571" y="151384"/>
                  <a:pt x="123571" y="81407"/>
                  <a:pt x="123571" y="11556"/>
                </a:cubicBezTo>
                <a:cubicBezTo>
                  <a:pt x="141986" y="9778"/>
                  <a:pt x="160401" y="8001"/>
                  <a:pt x="178816" y="6350"/>
                </a:cubicBezTo>
                <a:cubicBezTo>
                  <a:pt x="178816" y="105028"/>
                  <a:pt x="178816" y="203708"/>
                  <a:pt x="178816" y="302259"/>
                </a:cubicBezTo>
                <a:cubicBezTo>
                  <a:pt x="160401" y="304038"/>
                  <a:pt x="141986" y="305689"/>
                  <a:pt x="123571" y="307466"/>
                </a:cubicBezTo>
                <a:cubicBezTo>
                  <a:pt x="123571" y="296545"/>
                  <a:pt x="123571" y="285750"/>
                  <a:pt x="123571" y="274828"/>
                </a:cubicBezTo>
                <a:cubicBezTo>
                  <a:pt x="113411" y="289178"/>
                  <a:pt x="104140" y="300228"/>
                  <a:pt x="95630" y="307975"/>
                </a:cubicBezTo>
                <a:cubicBezTo>
                  <a:pt x="87122" y="315848"/>
                  <a:pt x="77089" y="320294"/>
                  <a:pt x="65405" y="321436"/>
                </a:cubicBezTo>
                <a:cubicBezTo>
                  <a:pt x="46482" y="323469"/>
                  <a:pt x="31877" y="315595"/>
                  <a:pt x="21590" y="297941"/>
                </a:cubicBezTo>
                <a:cubicBezTo>
                  <a:pt x="11430" y="280289"/>
                  <a:pt x="6350" y="253110"/>
                  <a:pt x="6350" y="216280"/>
                </a:cubicBezTo>
                <a:cubicBezTo>
                  <a:pt x="6350" y="152146"/>
                  <a:pt x="6350" y="87884"/>
                  <a:pt x="6350" y="2374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5332857" y="407542"/>
            <a:ext cx="137667" cy="311531"/>
          </a:xfrm>
          <a:custGeom>
            <a:avLst/>
            <a:gdLst>
              <a:gd name="connsiteX0" fmla="*/ 118236 w 137667"/>
              <a:gd name="connsiteY0" fmla="*/ 10922 h 311531"/>
              <a:gd name="connsiteX1" fmla="*/ 124841 w 137667"/>
              <a:gd name="connsiteY1" fmla="*/ 11429 h 311531"/>
              <a:gd name="connsiteX2" fmla="*/ 131317 w 137667"/>
              <a:gd name="connsiteY2" fmla="*/ 12573 h 311531"/>
              <a:gd name="connsiteX3" fmla="*/ 131317 w 137667"/>
              <a:gd name="connsiteY3" fmla="*/ 102997 h 311531"/>
              <a:gd name="connsiteX4" fmla="*/ 126364 w 137667"/>
              <a:gd name="connsiteY4" fmla="*/ 102743 h 311531"/>
              <a:gd name="connsiteX5" fmla="*/ 115061 w 137667"/>
              <a:gd name="connsiteY5" fmla="*/ 99059 h 311531"/>
              <a:gd name="connsiteX6" fmla="*/ 101980 w 137667"/>
              <a:gd name="connsiteY6" fmla="*/ 97408 h 311531"/>
              <a:gd name="connsiteX7" fmla="*/ 81152 w 137667"/>
              <a:gd name="connsiteY7" fmla="*/ 98933 h 311531"/>
              <a:gd name="connsiteX8" fmla="*/ 61722 w 137667"/>
              <a:gd name="connsiteY8" fmla="*/ 106934 h 311531"/>
              <a:gd name="connsiteX9" fmla="*/ 61722 w 137667"/>
              <a:gd name="connsiteY9" fmla="*/ 305181 h 311531"/>
              <a:gd name="connsiteX10" fmla="*/ 6350 w 137667"/>
              <a:gd name="connsiteY10" fmla="*/ 302386 h 311531"/>
              <a:gd name="connsiteX11" fmla="*/ 6350 w 137667"/>
              <a:gd name="connsiteY11" fmla="*/ 6350 h 311531"/>
              <a:gd name="connsiteX12" fmla="*/ 61722 w 137667"/>
              <a:gd name="connsiteY12" fmla="*/ 9271 h 311531"/>
              <a:gd name="connsiteX13" fmla="*/ 61722 w 137667"/>
              <a:gd name="connsiteY13" fmla="*/ 52704 h 311531"/>
              <a:gd name="connsiteX14" fmla="*/ 93472 w 137667"/>
              <a:gd name="connsiteY14" fmla="*/ 18542 h 311531"/>
              <a:gd name="connsiteX15" fmla="*/ 118236 w 137667"/>
              <a:gd name="connsiteY15" fmla="*/ 10922 h 3115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37667" h="311531">
                <a:moveTo>
                  <a:pt x="118236" y="10922"/>
                </a:moveTo>
                <a:cubicBezTo>
                  <a:pt x="120141" y="11048"/>
                  <a:pt x="122427" y="11176"/>
                  <a:pt x="124841" y="11429"/>
                </a:cubicBezTo>
                <a:cubicBezTo>
                  <a:pt x="127253" y="11811"/>
                  <a:pt x="129413" y="12192"/>
                  <a:pt x="131317" y="12573"/>
                </a:cubicBezTo>
                <a:cubicBezTo>
                  <a:pt x="131317" y="42672"/>
                  <a:pt x="131317" y="72771"/>
                  <a:pt x="131317" y="102997"/>
                </a:cubicBezTo>
                <a:cubicBezTo>
                  <a:pt x="129666" y="102870"/>
                  <a:pt x="128015" y="102743"/>
                  <a:pt x="126364" y="102743"/>
                </a:cubicBezTo>
                <a:cubicBezTo>
                  <a:pt x="123952" y="101219"/>
                  <a:pt x="120268" y="99948"/>
                  <a:pt x="115061" y="99059"/>
                </a:cubicBezTo>
                <a:cubicBezTo>
                  <a:pt x="109854" y="98044"/>
                  <a:pt x="105536" y="97535"/>
                  <a:pt x="101980" y="97408"/>
                </a:cubicBezTo>
                <a:cubicBezTo>
                  <a:pt x="94106" y="97027"/>
                  <a:pt x="87248" y="97535"/>
                  <a:pt x="81152" y="98933"/>
                </a:cubicBezTo>
                <a:cubicBezTo>
                  <a:pt x="75183" y="100457"/>
                  <a:pt x="68706" y="103123"/>
                  <a:pt x="61722" y="106934"/>
                </a:cubicBezTo>
                <a:cubicBezTo>
                  <a:pt x="61722" y="173101"/>
                  <a:pt x="61722" y="239141"/>
                  <a:pt x="61722" y="305181"/>
                </a:cubicBezTo>
                <a:cubicBezTo>
                  <a:pt x="43179" y="304292"/>
                  <a:pt x="24764" y="303276"/>
                  <a:pt x="6350" y="302386"/>
                </a:cubicBezTo>
                <a:cubicBezTo>
                  <a:pt x="6350" y="203708"/>
                  <a:pt x="6350" y="105028"/>
                  <a:pt x="6350" y="6350"/>
                </a:cubicBezTo>
                <a:cubicBezTo>
                  <a:pt x="24764" y="7366"/>
                  <a:pt x="43179" y="8254"/>
                  <a:pt x="61722" y="9271"/>
                </a:cubicBezTo>
                <a:cubicBezTo>
                  <a:pt x="61722" y="23748"/>
                  <a:pt x="61722" y="38227"/>
                  <a:pt x="61722" y="52704"/>
                </a:cubicBezTo>
                <a:cubicBezTo>
                  <a:pt x="73914" y="35433"/>
                  <a:pt x="84454" y="24003"/>
                  <a:pt x="93472" y="18542"/>
                </a:cubicBezTo>
                <a:cubicBezTo>
                  <a:pt x="102361" y="13081"/>
                  <a:pt x="110744" y="10541"/>
                  <a:pt x="118236" y="1092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7011162" y="386079"/>
            <a:ext cx="293878" cy="334136"/>
          </a:xfrm>
          <a:custGeom>
            <a:avLst/>
            <a:gdLst>
              <a:gd name="connsiteX0" fmla="*/ 117729 w 293878"/>
              <a:gd name="connsiteY0" fmla="*/ 15748 h 334136"/>
              <a:gd name="connsiteX1" fmla="*/ 147701 w 293878"/>
              <a:gd name="connsiteY1" fmla="*/ 26416 h 334136"/>
              <a:gd name="connsiteX2" fmla="*/ 168147 w 293878"/>
              <a:gd name="connsiteY2" fmla="*/ 63119 h 334136"/>
              <a:gd name="connsiteX3" fmla="*/ 200152 w 293878"/>
              <a:gd name="connsiteY3" fmla="*/ 22733 h 334136"/>
              <a:gd name="connsiteX4" fmla="*/ 230759 w 293878"/>
              <a:gd name="connsiteY4" fmla="*/ 6350 h 334136"/>
              <a:gd name="connsiteX5" fmla="*/ 273050 w 293878"/>
              <a:gd name="connsiteY5" fmla="*/ 31241 h 334136"/>
              <a:gd name="connsiteX6" fmla="*/ 287528 w 293878"/>
              <a:gd name="connsiteY6" fmla="*/ 112648 h 334136"/>
              <a:gd name="connsiteX7" fmla="*/ 287528 w 293878"/>
              <a:gd name="connsiteY7" fmla="*/ 305181 h 334136"/>
              <a:gd name="connsiteX8" fmla="*/ 232282 w 293878"/>
              <a:gd name="connsiteY8" fmla="*/ 310388 h 334136"/>
              <a:gd name="connsiteX9" fmla="*/ 232282 w 293878"/>
              <a:gd name="connsiteY9" fmla="*/ 162433 h 334136"/>
              <a:gd name="connsiteX10" fmla="*/ 231647 w 293878"/>
              <a:gd name="connsiteY10" fmla="*/ 125602 h 334136"/>
              <a:gd name="connsiteX11" fmla="*/ 228472 w 293878"/>
              <a:gd name="connsiteY11" fmla="*/ 101472 h 334136"/>
              <a:gd name="connsiteX12" fmla="*/ 220091 w 293878"/>
              <a:gd name="connsiteY12" fmla="*/ 88265 h 334136"/>
              <a:gd name="connsiteX13" fmla="*/ 204215 w 293878"/>
              <a:gd name="connsiteY13" fmla="*/ 85344 h 334136"/>
              <a:gd name="connsiteX14" fmla="*/ 190754 w 293878"/>
              <a:gd name="connsiteY14" fmla="*/ 90551 h 334136"/>
              <a:gd name="connsiteX15" fmla="*/ 174625 w 293878"/>
              <a:gd name="connsiteY15" fmla="*/ 105536 h 334136"/>
              <a:gd name="connsiteX16" fmla="*/ 174625 w 293878"/>
              <a:gd name="connsiteY16" fmla="*/ 315340 h 334136"/>
              <a:gd name="connsiteX17" fmla="*/ 119380 w 293878"/>
              <a:gd name="connsiteY17" fmla="*/ 319659 h 334136"/>
              <a:gd name="connsiteX18" fmla="*/ 119380 w 293878"/>
              <a:gd name="connsiteY18" fmla="*/ 171830 h 334136"/>
              <a:gd name="connsiteX19" fmla="*/ 118745 w 293878"/>
              <a:gd name="connsiteY19" fmla="*/ 135128 h 334136"/>
              <a:gd name="connsiteX20" fmla="*/ 115315 w 293878"/>
              <a:gd name="connsiteY20" fmla="*/ 110744 h 334136"/>
              <a:gd name="connsiteX21" fmla="*/ 107061 w 293878"/>
              <a:gd name="connsiteY21" fmla="*/ 97536 h 334136"/>
              <a:gd name="connsiteX22" fmla="*/ 91313 w 293878"/>
              <a:gd name="connsiteY22" fmla="*/ 94360 h 334136"/>
              <a:gd name="connsiteX23" fmla="*/ 75438 w 293878"/>
              <a:gd name="connsiteY23" fmla="*/ 101219 h 334136"/>
              <a:gd name="connsiteX24" fmla="*/ 61722 w 293878"/>
              <a:gd name="connsiteY24" fmla="*/ 114172 h 334136"/>
              <a:gd name="connsiteX25" fmla="*/ 61722 w 293878"/>
              <a:gd name="connsiteY25" fmla="*/ 323977 h 334136"/>
              <a:gd name="connsiteX26" fmla="*/ 6350 w 293878"/>
              <a:gd name="connsiteY26" fmla="*/ 327786 h 334136"/>
              <a:gd name="connsiteX27" fmla="*/ 6350 w 293878"/>
              <a:gd name="connsiteY27" fmla="*/ 31750 h 334136"/>
              <a:gd name="connsiteX28" fmla="*/ 61722 w 293878"/>
              <a:gd name="connsiteY28" fmla="*/ 28067 h 334136"/>
              <a:gd name="connsiteX29" fmla="*/ 61722 w 293878"/>
              <a:gd name="connsiteY29" fmla="*/ 60706 h 334136"/>
              <a:gd name="connsiteX30" fmla="*/ 88900 w 293878"/>
              <a:gd name="connsiteY30" fmla="*/ 28702 h 334136"/>
              <a:gd name="connsiteX31" fmla="*/ 117729 w 293878"/>
              <a:gd name="connsiteY31" fmla="*/ 15748 h 334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293878" h="334136">
                <a:moveTo>
                  <a:pt x="117729" y="15748"/>
                </a:moveTo>
                <a:cubicBezTo>
                  <a:pt x="129032" y="14859"/>
                  <a:pt x="139065" y="18415"/>
                  <a:pt x="147701" y="26416"/>
                </a:cubicBezTo>
                <a:cubicBezTo>
                  <a:pt x="156464" y="34417"/>
                  <a:pt x="163195" y="46609"/>
                  <a:pt x="168147" y="63119"/>
                </a:cubicBezTo>
                <a:cubicBezTo>
                  <a:pt x="179069" y="46228"/>
                  <a:pt x="189865" y="32766"/>
                  <a:pt x="200152" y="22733"/>
                </a:cubicBezTo>
                <a:cubicBezTo>
                  <a:pt x="210565" y="12700"/>
                  <a:pt x="220853" y="7239"/>
                  <a:pt x="230759" y="6350"/>
                </a:cubicBezTo>
                <a:cubicBezTo>
                  <a:pt x="249301" y="4698"/>
                  <a:pt x="263397" y="12954"/>
                  <a:pt x="273050" y="31241"/>
                </a:cubicBezTo>
                <a:cubicBezTo>
                  <a:pt x="282702" y="49402"/>
                  <a:pt x="287528" y="76580"/>
                  <a:pt x="287528" y="112648"/>
                </a:cubicBezTo>
                <a:cubicBezTo>
                  <a:pt x="287528" y="176784"/>
                  <a:pt x="287528" y="241046"/>
                  <a:pt x="287528" y="305181"/>
                </a:cubicBezTo>
                <a:cubicBezTo>
                  <a:pt x="269113" y="306959"/>
                  <a:pt x="250697" y="308736"/>
                  <a:pt x="232282" y="310388"/>
                </a:cubicBezTo>
                <a:cubicBezTo>
                  <a:pt x="232282" y="261111"/>
                  <a:pt x="232282" y="211836"/>
                  <a:pt x="232282" y="162433"/>
                </a:cubicBezTo>
                <a:cubicBezTo>
                  <a:pt x="232282" y="147955"/>
                  <a:pt x="232029" y="135636"/>
                  <a:pt x="231647" y="125602"/>
                </a:cubicBezTo>
                <a:cubicBezTo>
                  <a:pt x="231394" y="115697"/>
                  <a:pt x="230251" y="107569"/>
                  <a:pt x="228472" y="101472"/>
                </a:cubicBezTo>
                <a:cubicBezTo>
                  <a:pt x="226695" y="95250"/>
                  <a:pt x="223901" y="90932"/>
                  <a:pt x="220091" y="88265"/>
                </a:cubicBezTo>
                <a:cubicBezTo>
                  <a:pt x="216407" y="85725"/>
                  <a:pt x="211073" y="84836"/>
                  <a:pt x="204215" y="85344"/>
                </a:cubicBezTo>
                <a:cubicBezTo>
                  <a:pt x="199644" y="85725"/>
                  <a:pt x="195072" y="87502"/>
                  <a:pt x="190754" y="90551"/>
                </a:cubicBezTo>
                <a:cubicBezTo>
                  <a:pt x="186309" y="93726"/>
                  <a:pt x="180975" y="98679"/>
                  <a:pt x="174625" y="105536"/>
                </a:cubicBezTo>
                <a:cubicBezTo>
                  <a:pt x="174625" y="175386"/>
                  <a:pt x="174625" y="245364"/>
                  <a:pt x="174625" y="315340"/>
                </a:cubicBezTo>
                <a:cubicBezTo>
                  <a:pt x="156209" y="316865"/>
                  <a:pt x="137795" y="318261"/>
                  <a:pt x="119380" y="319659"/>
                </a:cubicBezTo>
                <a:cubicBezTo>
                  <a:pt x="119380" y="270383"/>
                  <a:pt x="119380" y="221107"/>
                  <a:pt x="119380" y="171830"/>
                </a:cubicBezTo>
                <a:cubicBezTo>
                  <a:pt x="119380" y="157479"/>
                  <a:pt x="119126" y="145160"/>
                  <a:pt x="118745" y="135128"/>
                </a:cubicBezTo>
                <a:cubicBezTo>
                  <a:pt x="118364" y="125095"/>
                  <a:pt x="117221" y="116967"/>
                  <a:pt x="115315" y="110744"/>
                </a:cubicBezTo>
                <a:cubicBezTo>
                  <a:pt x="113538" y="104648"/>
                  <a:pt x="110744" y="100202"/>
                  <a:pt x="107061" y="97536"/>
                </a:cubicBezTo>
                <a:cubicBezTo>
                  <a:pt x="103251" y="94996"/>
                  <a:pt x="98044" y="93852"/>
                  <a:pt x="91313" y="94360"/>
                </a:cubicBezTo>
                <a:cubicBezTo>
                  <a:pt x="85852" y="94741"/>
                  <a:pt x="80645" y="97028"/>
                  <a:pt x="75438" y="101219"/>
                </a:cubicBezTo>
                <a:cubicBezTo>
                  <a:pt x="70357" y="105410"/>
                  <a:pt x="65785" y="109728"/>
                  <a:pt x="61722" y="114172"/>
                </a:cubicBezTo>
                <a:cubicBezTo>
                  <a:pt x="61722" y="184150"/>
                  <a:pt x="61722" y="254000"/>
                  <a:pt x="61722" y="323977"/>
                </a:cubicBezTo>
                <a:cubicBezTo>
                  <a:pt x="43307" y="325247"/>
                  <a:pt x="24765" y="326517"/>
                  <a:pt x="6350" y="327786"/>
                </a:cubicBezTo>
                <a:cubicBezTo>
                  <a:pt x="6350" y="229108"/>
                  <a:pt x="6350" y="130429"/>
                  <a:pt x="6350" y="31750"/>
                </a:cubicBezTo>
                <a:cubicBezTo>
                  <a:pt x="24765" y="30607"/>
                  <a:pt x="43307" y="29336"/>
                  <a:pt x="61722" y="28067"/>
                </a:cubicBezTo>
                <a:cubicBezTo>
                  <a:pt x="61722" y="38861"/>
                  <a:pt x="61722" y="49784"/>
                  <a:pt x="61722" y="60706"/>
                </a:cubicBezTo>
                <a:cubicBezTo>
                  <a:pt x="71246" y="47244"/>
                  <a:pt x="80264" y="36576"/>
                  <a:pt x="88900" y="28702"/>
                </a:cubicBezTo>
                <a:cubicBezTo>
                  <a:pt x="97663" y="20828"/>
                  <a:pt x="107188" y="16510"/>
                  <a:pt x="117729" y="1574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6563106" y="420751"/>
            <a:ext cx="192658" cy="428116"/>
          </a:xfrm>
          <a:custGeom>
            <a:avLst/>
            <a:gdLst>
              <a:gd name="connsiteX0" fmla="*/ 84455 w 192658"/>
              <a:gd name="connsiteY0" fmla="*/ 6350 h 428116"/>
              <a:gd name="connsiteX1" fmla="*/ 109855 w 192658"/>
              <a:gd name="connsiteY1" fmla="*/ 11303 h 428116"/>
              <a:gd name="connsiteX2" fmla="*/ 130555 w 192658"/>
              <a:gd name="connsiteY2" fmla="*/ 26289 h 428116"/>
              <a:gd name="connsiteX3" fmla="*/ 132588 w 192658"/>
              <a:gd name="connsiteY3" fmla="*/ 13080 h 428116"/>
              <a:gd name="connsiteX4" fmla="*/ 186308 w 192658"/>
              <a:gd name="connsiteY4" fmla="*/ 11048 h 428116"/>
              <a:gd name="connsiteX5" fmla="*/ 186308 w 192658"/>
              <a:gd name="connsiteY5" fmla="*/ 273050 h 428116"/>
              <a:gd name="connsiteX6" fmla="*/ 179451 w 192658"/>
              <a:gd name="connsiteY6" fmla="*/ 343408 h 428116"/>
              <a:gd name="connsiteX7" fmla="*/ 160146 w 192658"/>
              <a:gd name="connsiteY7" fmla="*/ 388619 h 428116"/>
              <a:gd name="connsiteX8" fmla="*/ 130047 w 192658"/>
              <a:gd name="connsiteY8" fmla="*/ 413258 h 428116"/>
              <a:gd name="connsiteX9" fmla="*/ 90296 w 192658"/>
              <a:gd name="connsiteY9" fmla="*/ 421766 h 428116"/>
              <a:gd name="connsiteX10" fmla="*/ 54863 w 192658"/>
              <a:gd name="connsiteY10" fmla="*/ 419100 h 428116"/>
              <a:gd name="connsiteX11" fmla="*/ 24765 w 192658"/>
              <a:gd name="connsiteY11" fmla="*/ 410971 h 428116"/>
              <a:gd name="connsiteX12" fmla="*/ 24765 w 192658"/>
              <a:gd name="connsiteY12" fmla="*/ 336931 h 428116"/>
              <a:gd name="connsiteX13" fmla="*/ 31495 w 192658"/>
              <a:gd name="connsiteY13" fmla="*/ 336804 h 428116"/>
              <a:gd name="connsiteX14" fmla="*/ 56133 w 192658"/>
              <a:gd name="connsiteY14" fmla="*/ 348615 h 428116"/>
              <a:gd name="connsiteX15" fmla="*/ 82295 w 192658"/>
              <a:gd name="connsiteY15" fmla="*/ 353567 h 428116"/>
              <a:gd name="connsiteX16" fmla="*/ 107188 w 192658"/>
              <a:gd name="connsiteY16" fmla="*/ 347853 h 428116"/>
              <a:gd name="connsiteX17" fmla="*/ 121792 w 192658"/>
              <a:gd name="connsiteY17" fmla="*/ 333628 h 428116"/>
              <a:gd name="connsiteX18" fmla="*/ 128778 w 192658"/>
              <a:gd name="connsiteY18" fmla="*/ 311785 h 428116"/>
              <a:gd name="connsiteX19" fmla="*/ 130936 w 192658"/>
              <a:gd name="connsiteY19" fmla="*/ 280035 h 428116"/>
              <a:gd name="connsiteX20" fmla="*/ 130936 w 192658"/>
              <a:gd name="connsiteY20" fmla="*/ 274446 h 428116"/>
              <a:gd name="connsiteX21" fmla="*/ 108838 w 192658"/>
              <a:gd name="connsiteY21" fmla="*/ 297434 h 428116"/>
              <a:gd name="connsiteX22" fmla="*/ 81788 w 192658"/>
              <a:gd name="connsiteY22" fmla="*/ 306450 h 428116"/>
              <a:gd name="connsiteX23" fmla="*/ 25907 w 192658"/>
              <a:gd name="connsiteY23" fmla="*/ 270509 h 428116"/>
              <a:gd name="connsiteX24" fmla="*/ 6350 w 192658"/>
              <a:gd name="connsiteY24" fmla="*/ 157098 h 428116"/>
              <a:gd name="connsiteX25" fmla="*/ 12318 w 192658"/>
              <a:gd name="connsiteY25" fmla="*/ 93726 h 428116"/>
              <a:gd name="connsiteX26" fmla="*/ 29209 w 192658"/>
              <a:gd name="connsiteY26" fmla="*/ 46989 h 428116"/>
              <a:gd name="connsiteX27" fmla="*/ 54101 w 192658"/>
              <a:gd name="connsiteY27" fmla="*/ 17526 h 428116"/>
              <a:gd name="connsiteX28" fmla="*/ 84455 w 192658"/>
              <a:gd name="connsiteY28" fmla="*/ 6350 h 428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92658" h="428116">
                <a:moveTo>
                  <a:pt x="84455" y="6350"/>
                </a:moveTo>
                <a:cubicBezTo>
                  <a:pt x="93725" y="6096"/>
                  <a:pt x="102234" y="7746"/>
                  <a:pt x="109855" y="11303"/>
                </a:cubicBezTo>
                <a:cubicBezTo>
                  <a:pt x="117475" y="14858"/>
                  <a:pt x="124332" y="19811"/>
                  <a:pt x="130555" y="26289"/>
                </a:cubicBezTo>
                <a:cubicBezTo>
                  <a:pt x="131317" y="21844"/>
                  <a:pt x="131952" y="17398"/>
                  <a:pt x="132588" y="13080"/>
                </a:cubicBezTo>
                <a:cubicBezTo>
                  <a:pt x="150494" y="12446"/>
                  <a:pt x="168401" y="11810"/>
                  <a:pt x="186308" y="11048"/>
                </a:cubicBezTo>
                <a:cubicBezTo>
                  <a:pt x="186308" y="98425"/>
                  <a:pt x="186308" y="185673"/>
                  <a:pt x="186308" y="273050"/>
                </a:cubicBezTo>
                <a:cubicBezTo>
                  <a:pt x="186308" y="300735"/>
                  <a:pt x="184022" y="324231"/>
                  <a:pt x="179451" y="343408"/>
                </a:cubicBezTo>
                <a:cubicBezTo>
                  <a:pt x="174878" y="362458"/>
                  <a:pt x="168401" y="377570"/>
                  <a:pt x="160146" y="388619"/>
                </a:cubicBezTo>
                <a:cubicBezTo>
                  <a:pt x="151765" y="399796"/>
                  <a:pt x="141731" y="408050"/>
                  <a:pt x="130047" y="413258"/>
                </a:cubicBezTo>
                <a:cubicBezTo>
                  <a:pt x="118363" y="418465"/>
                  <a:pt x="105028" y="421385"/>
                  <a:pt x="90296" y="421766"/>
                </a:cubicBezTo>
                <a:cubicBezTo>
                  <a:pt x="78358" y="422147"/>
                  <a:pt x="66547" y="421258"/>
                  <a:pt x="54863" y="419100"/>
                </a:cubicBezTo>
                <a:cubicBezTo>
                  <a:pt x="43306" y="417067"/>
                  <a:pt x="33273" y="414273"/>
                  <a:pt x="24765" y="410971"/>
                </a:cubicBezTo>
                <a:cubicBezTo>
                  <a:pt x="24765" y="386334"/>
                  <a:pt x="24765" y="361569"/>
                  <a:pt x="24765" y="336931"/>
                </a:cubicBezTo>
                <a:cubicBezTo>
                  <a:pt x="26923" y="336931"/>
                  <a:pt x="29209" y="336804"/>
                  <a:pt x="31495" y="336804"/>
                </a:cubicBezTo>
                <a:cubicBezTo>
                  <a:pt x="38227" y="341121"/>
                  <a:pt x="46481" y="345058"/>
                  <a:pt x="56133" y="348615"/>
                </a:cubicBezTo>
                <a:cubicBezTo>
                  <a:pt x="65913" y="352170"/>
                  <a:pt x="74548" y="353821"/>
                  <a:pt x="82295" y="353567"/>
                </a:cubicBezTo>
                <a:cubicBezTo>
                  <a:pt x="92455" y="353186"/>
                  <a:pt x="100838" y="351408"/>
                  <a:pt x="107188" y="347853"/>
                </a:cubicBezTo>
                <a:cubicBezTo>
                  <a:pt x="113538" y="344423"/>
                  <a:pt x="118490" y="339725"/>
                  <a:pt x="121792" y="333628"/>
                </a:cubicBezTo>
                <a:cubicBezTo>
                  <a:pt x="124967" y="327914"/>
                  <a:pt x="127380" y="320547"/>
                  <a:pt x="128778" y="311785"/>
                </a:cubicBezTo>
                <a:cubicBezTo>
                  <a:pt x="130175" y="302895"/>
                  <a:pt x="130936" y="292354"/>
                  <a:pt x="130936" y="280035"/>
                </a:cubicBezTo>
                <a:cubicBezTo>
                  <a:pt x="130936" y="278257"/>
                  <a:pt x="130936" y="276351"/>
                  <a:pt x="130936" y="274446"/>
                </a:cubicBezTo>
                <a:cubicBezTo>
                  <a:pt x="124205" y="284098"/>
                  <a:pt x="116840" y="291719"/>
                  <a:pt x="108838" y="297434"/>
                </a:cubicBezTo>
                <a:cubicBezTo>
                  <a:pt x="100710" y="303148"/>
                  <a:pt x="91693" y="306069"/>
                  <a:pt x="81788" y="306450"/>
                </a:cubicBezTo>
                <a:cubicBezTo>
                  <a:pt x="57657" y="307085"/>
                  <a:pt x="38988" y="295147"/>
                  <a:pt x="25907" y="270509"/>
                </a:cubicBezTo>
                <a:cubicBezTo>
                  <a:pt x="12827" y="245871"/>
                  <a:pt x="6350" y="208026"/>
                  <a:pt x="6350" y="157098"/>
                </a:cubicBezTo>
                <a:cubicBezTo>
                  <a:pt x="6350" y="132715"/>
                  <a:pt x="8255" y="111633"/>
                  <a:pt x="12318" y="93726"/>
                </a:cubicBezTo>
                <a:cubicBezTo>
                  <a:pt x="16255" y="75946"/>
                  <a:pt x="21843" y="60325"/>
                  <a:pt x="29209" y="46989"/>
                </a:cubicBezTo>
                <a:cubicBezTo>
                  <a:pt x="35940" y="34416"/>
                  <a:pt x="44195" y="24638"/>
                  <a:pt x="54101" y="17526"/>
                </a:cubicBezTo>
                <a:cubicBezTo>
                  <a:pt x="64007" y="10414"/>
                  <a:pt x="74040" y="6730"/>
                  <a:pt x="8445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6134862" y="426211"/>
            <a:ext cx="186182" cy="316865"/>
          </a:xfrm>
          <a:custGeom>
            <a:avLst/>
            <a:gdLst>
              <a:gd name="connsiteX0" fmla="*/ 120396 w 186182"/>
              <a:gd name="connsiteY0" fmla="*/ 6350 h 316865"/>
              <a:gd name="connsiteX1" fmla="*/ 164083 w 186182"/>
              <a:gd name="connsiteY1" fmla="*/ 34289 h 316865"/>
              <a:gd name="connsiteX2" fmla="*/ 179832 w 186182"/>
              <a:gd name="connsiteY2" fmla="*/ 117855 h 316865"/>
              <a:gd name="connsiteX3" fmla="*/ 179832 w 186182"/>
              <a:gd name="connsiteY3" fmla="*/ 310388 h 316865"/>
              <a:gd name="connsiteX4" fmla="*/ 124332 w 186182"/>
              <a:gd name="connsiteY4" fmla="*/ 310515 h 316865"/>
              <a:gd name="connsiteX5" fmla="*/ 124332 w 186182"/>
              <a:gd name="connsiteY5" fmla="*/ 163703 h 316865"/>
              <a:gd name="connsiteX6" fmla="*/ 123190 w 186182"/>
              <a:gd name="connsiteY6" fmla="*/ 128016 h 316865"/>
              <a:gd name="connsiteX7" fmla="*/ 119507 w 186182"/>
              <a:gd name="connsiteY7" fmla="*/ 101727 h 316865"/>
              <a:gd name="connsiteX8" fmla="*/ 110490 w 186182"/>
              <a:gd name="connsiteY8" fmla="*/ 87503 h 316865"/>
              <a:gd name="connsiteX9" fmla="*/ 93979 w 186182"/>
              <a:gd name="connsiteY9" fmla="*/ 83058 h 316865"/>
              <a:gd name="connsiteX10" fmla="*/ 78740 w 186182"/>
              <a:gd name="connsiteY10" fmla="*/ 87122 h 316865"/>
              <a:gd name="connsiteX11" fmla="*/ 61848 w 186182"/>
              <a:gd name="connsiteY11" fmla="*/ 100584 h 316865"/>
              <a:gd name="connsiteX12" fmla="*/ 61848 w 186182"/>
              <a:gd name="connsiteY12" fmla="*/ 310260 h 316865"/>
              <a:gd name="connsiteX13" fmla="*/ 6350 w 186182"/>
              <a:gd name="connsiteY13" fmla="*/ 309879 h 316865"/>
              <a:gd name="connsiteX14" fmla="*/ 6350 w 186182"/>
              <a:gd name="connsiteY14" fmla="*/ 13970 h 316865"/>
              <a:gd name="connsiteX15" fmla="*/ 61848 w 186182"/>
              <a:gd name="connsiteY15" fmla="*/ 14351 h 316865"/>
              <a:gd name="connsiteX16" fmla="*/ 61848 w 186182"/>
              <a:gd name="connsiteY16" fmla="*/ 46989 h 316865"/>
              <a:gd name="connsiteX17" fmla="*/ 90170 w 186182"/>
              <a:gd name="connsiteY17" fmla="*/ 16890 h 316865"/>
              <a:gd name="connsiteX18" fmla="*/ 120396 w 186182"/>
              <a:gd name="connsiteY18" fmla="*/ 6350 h 3168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86182" h="316865">
                <a:moveTo>
                  <a:pt x="120396" y="6350"/>
                </a:moveTo>
                <a:cubicBezTo>
                  <a:pt x="138938" y="6350"/>
                  <a:pt x="153542" y="15747"/>
                  <a:pt x="164083" y="34289"/>
                </a:cubicBezTo>
                <a:cubicBezTo>
                  <a:pt x="174497" y="52958"/>
                  <a:pt x="179832" y="80772"/>
                  <a:pt x="179832" y="117855"/>
                </a:cubicBezTo>
                <a:cubicBezTo>
                  <a:pt x="179832" y="181990"/>
                  <a:pt x="179832" y="246253"/>
                  <a:pt x="179832" y="310388"/>
                </a:cubicBezTo>
                <a:cubicBezTo>
                  <a:pt x="161290" y="310515"/>
                  <a:pt x="142747" y="310515"/>
                  <a:pt x="124332" y="310515"/>
                </a:cubicBezTo>
                <a:cubicBezTo>
                  <a:pt x="124332" y="261620"/>
                  <a:pt x="124332" y="212597"/>
                  <a:pt x="124332" y="163703"/>
                </a:cubicBezTo>
                <a:cubicBezTo>
                  <a:pt x="124332" y="151765"/>
                  <a:pt x="123951" y="139827"/>
                  <a:pt x="123190" y="128016"/>
                </a:cubicBezTo>
                <a:cubicBezTo>
                  <a:pt x="122428" y="116204"/>
                  <a:pt x="121285" y="107442"/>
                  <a:pt x="119507" y="101727"/>
                </a:cubicBezTo>
                <a:cubicBezTo>
                  <a:pt x="117475" y="95250"/>
                  <a:pt x="114427" y="90551"/>
                  <a:pt x="110490" y="87503"/>
                </a:cubicBezTo>
                <a:cubicBezTo>
                  <a:pt x="106552" y="84582"/>
                  <a:pt x="101091" y="83058"/>
                  <a:pt x="93979" y="83058"/>
                </a:cubicBezTo>
                <a:cubicBezTo>
                  <a:pt x="89027" y="82930"/>
                  <a:pt x="83820" y="84328"/>
                  <a:pt x="78740" y="87122"/>
                </a:cubicBezTo>
                <a:cubicBezTo>
                  <a:pt x="73532" y="89916"/>
                  <a:pt x="67945" y="94360"/>
                  <a:pt x="61848" y="100584"/>
                </a:cubicBezTo>
                <a:cubicBezTo>
                  <a:pt x="61848" y="170434"/>
                  <a:pt x="61848" y="240410"/>
                  <a:pt x="61848" y="310260"/>
                </a:cubicBezTo>
                <a:cubicBezTo>
                  <a:pt x="43433" y="310134"/>
                  <a:pt x="24891" y="310007"/>
                  <a:pt x="6350" y="309879"/>
                </a:cubicBezTo>
                <a:cubicBezTo>
                  <a:pt x="6350" y="211201"/>
                  <a:pt x="6350" y="112522"/>
                  <a:pt x="6350" y="13970"/>
                </a:cubicBezTo>
                <a:cubicBezTo>
                  <a:pt x="24891" y="14097"/>
                  <a:pt x="43433" y="14224"/>
                  <a:pt x="61848" y="14351"/>
                </a:cubicBezTo>
                <a:cubicBezTo>
                  <a:pt x="61848" y="25273"/>
                  <a:pt x="61848" y="36195"/>
                  <a:pt x="61848" y="46989"/>
                </a:cubicBezTo>
                <a:cubicBezTo>
                  <a:pt x="71755" y="33908"/>
                  <a:pt x="81152" y="23876"/>
                  <a:pt x="90170" y="16890"/>
                </a:cubicBezTo>
                <a:cubicBezTo>
                  <a:pt x="99313" y="9905"/>
                  <a:pt x="109347" y="6350"/>
                  <a:pt x="12039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4924679" y="381254"/>
            <a:ext cx="173989" cy="323850"/>
          </a:xfrm>
          <a:custGeom>
            <a:avLst/>
            <a:gdLst>
              <a:gd name="connsiteX0" fmla="*/ 95122 w 173989"/>
              <a:gd name="connsiteY0" fmla="*/ 6350 h 323850"/>
              <a:gd name="connsiteX1" fmla="*/ 132079 w 173989"/>
              <a:gd name="connsiteY1" fmla="*/ 15239 h 323850"/>
              <a:gd name="connsiteX2" fmla="*/ 159765 w 173989"/>
              <a:gd name="connsiteY2" fmla="*/ 31368 h 323850"/>
              <a:gd name="connsiteX3" fmla="*/ 159765 w 173989"/>
              <a:gd name="connsiteY3" fmla="*/ 106171 h 323850"/>
              <a:gd name="connsiteX4" fmla="*/ 155066 w 173989"/>
              <a:gd name="connsiteY4" fmla="*/ 105917 h 323850"/>
              <a:gd name="connsiteX5" fmla="*/ 127000 w 173989"/>
              <a:gd name="connsiteY5" fmla="*/ 80644 h 323850"/>
              <a:gd name="connsiteX6" fmla="*/ 95250 w 173989"/>
              <a:gd name="connsiteY6" fmla="*/ 69595 h 323850"/>
              <a:gd name="connsiteX7" fmla="*/ 72770 w 173989"/>
              <a:gd name="connsiteY7" fmla="*/ 74421 h 323850"/>
              <a:gd name="connsiteX8" fmla="*/ 63626 w 173989"/>
              <a:gd name="connsiteY8" fmla="*/ 91820 h 323850"/>
              <a:gd name="connsiteX9" fmla="*/ 67817 w 173989"/>
              <a:gd name="connsiteY9" fmla="*/ 108203 h 323850"/>
              <a:gd name="connsiteX10" fmla="*/ 87248 w 173989"/>
              <a:gd name="connsiteY10" fmla="*/ 120395 h 323850"/>
              <a:gd name="connsiteX11" fmla="*/ 105409 w 173989"/>
              <a:gd name="connsiteY11" fmla="*/ 127253 h 323850"/>
              <a:gd name="connsiteX12" fmla="*/ 124967 w 173989"/>
              <a:gd name="connsiteY12" fmla="*/ 135382 h 323850"/>
              <a:gd name="connsiteX13" fmla="*/ 157225 w 173989"/>
              <a:gd name="connsiteY13" fmla="*/ 168020 h 323850"/>
              <a:gd name="connsiteX14" fmla="*/ 167639 w 173989"/>
              <a:gd name="connsiteY14" fmla="*/ 220979 h 323850"/>
              <a:gd name="connsiteX15" fmla="*/ 143763 w 173989"/>
              <a:gd name="connsiteY15" fmla="*/ 293496 h 323850"/>
              <a:gd name="connsiteX16" fmla="*/ 78231 w 173989"/>
              <a:gd name="connsiteY16" fmla="*/ 317500 h 323850"/>
              <a:gd name="connsiteX17" fmla="*/ 36448 w 173989"/>
              <a:gd name="connsiteY17" fmla="*/ 307593 h 323850"/>
              <a:gd name="connsiteX18" fmla="*/ 6350 w 173989"/>
              <a:gd name="connsiteY18" fmla="*/ 289305 h 323850"/>
              <a:gd name="connsiteX19" fmla="*/ 6350 w 173989"/>
              <a:gd name="connsiteY19" fmla="*/ 211327 h 323850"/>
              <a:gd name="connsiteX20" fmla="*/ 11429 w 173989"/>
              <a:gd name="connsiteY20" fmla="*/ 211582 h 323850"/>
              <a:gd name="connsiteX21" fmla="*/ 21081 w 173989"/>
              <a:gd name="connsiteY21" fmla="*/ 223138 h 323850"/>
              <a:gd name="connsiteX22" fmla="*/ 36448 w 173989"/>
              <a:gd name="connsiteY22" fmla="*/ 236854 h 323850"/>
              <a:gd name="connsiteX23" fmla="*/ 56006 w 173989"/>
              <a:gd name="connsiteY23" fmla="*/ 248538 h 323850"/>
              <a:gd name="connsiteX24" fmla="*/ 79247 w 173989"/>
              <a:gd name="connsiteY24" fmla="*/ 254380 h 323850"/>
              <a:gd name="connsiteX25" fmla="*/ 103377 w 173989"/>
              <a:gd name="connsiteY25" fmla="*/ 249682 h 323850"/>
              <a:gd name="connsiteX26" fmla="*/ 111124 w 173989"/>
              <a:gd name="connsiteY26" fmla="*/ 231774 h 323850"/>
              <a:gd name="connsiteX27" fmla="*/ 106552 w 173989"/>
              <a:gd name="connsiteY27" fmla="*/ 215900 h 323850"/>
              <a:gd name="connsiteX28" fmla="*/ 89026 w 173989"/>
              <a:gd name="connsiteY28" fmla="*/ 205358 h 323850"/>
              <a:gd name="connsiteX29" fmla="*/ 72389 w 173989"/>
              <a:gd name="connsiteY29" fmla="*/ 199262 h 323850"/>
              <a:gd name="connsiteX30" fmla="*/ 53339 w 173989"/>
              <a:gd name="connsiteY30" fmla="*/ 191261 h 323850"/>
              <a:gd name="connsiteX31" fmla="*/ 18541 w 173989"/>
              <a:gd name="connsiteY31" fmla="*/ 156336 h 323850"/>
              <a:gd name="connsiteX32" fmla="*/ 7111 w 173989"/>
              <a:gd name="connsiteY32" fmla="*/ 100075 h 323850"/>
              <a:gd name="connsiteX33" fmla="*/ 30733 w 173989"/>
              <a:gd name="connsiteY33" fmla="*/ 30606 h 323850"/>
              <a:gd name="connsiteX34" fmla="*/ 95122 w 173989"/>
              <a:gd name="connsiteY34" fmla="*/ 6350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73989" h="323850">
                <a:moveTo>
                  <a:pt x="95122" y="6350"/>
                </a:moveTo>
                <a:cubicBezTo>
                  <a:pt x="107950" y="7111"/>
                  <a:pt x="120269" y="10032"/>
                  <a:pt x="132079" y="15239"/>
                </a:cubicBezTo>
                <a:cubicBezTo>
                  <a:pt x="143890" y="20446"/>
                  <a:pt x="153161" y="25780"/>
                  <a:pt x="159765" y="31368"/>
                </a:cubicBezTo>
                <a:cubicBezTo>
                  <a:pt x="159765" y="56260"/>
                  <a:pt x="159765" y="81152"/>
                  <a:pt x="159765" y="106171"/>
                </a:cubicBezTo>
                <a:cubicBezTo>
                  <a:pt x="158241" y="106044"/>
                  <a:pt x="156590" y="105917"/>
                  <a:pt x="155066" y="105917"/>
                </a:cubicBezTo>
                <a:cubicBezTo>
                  <a:pt x="146938" y="95757"/>
                  <a:pt x="137540" y="87248"/>
                  <a:pt x="127000" y="80644"/>
                </a:cubicBezTo>
                <a:cubicBezTo>
                  <a:pt x="116585" y="73913"/>
                  <a:pt x="105917" y="70230"/>
                  <a:pt x="95250" y="69595"/>
                </a:cubicBezTo>
                <a:cubicBezTo>
                  <a:pt x="86359" y="68960"/>
                  <a:pt x="78866" y="70611"/>
                  <a:pt x="72770" y="74421"/>
                </a:cubicBezTo>
                <a:cubicBezTo>
                  <a:pt x="66674" y="78358"/>
                  <a:pt x="63626" y="84073"/>
                  <a:pt x="63626" y="91820"/>
                </a:cubicBezTo>
                <a:cubicBezTo>
                  <a:pt x="63626" y="98805"/>
                  <a:pt x="65023" y="104266"/>
                  <a:pt x="67817" y="108203"/>
                </a:cubicBezTo>
                <a:cubicBezTo>
                  <a:pt x="70484" y="112013"/>
                  <a:pt x="76961" y="116077"/>
                  <a:pt x="87248" y="120395"/>
                </a:cubicBezTo>
                <a:cubicBezTo>
                  <a:pt x="92836" y="122682"/>
                  <a:pt x="98932" y="124967"/>
                  <a:pt x="105409" y="127253"/>
                </a:cubicBezTo>
                <a:cubicBezTo>
                  <a:pt x="111886" y="129412"/>
                  <a:pt x="118490" y="132206"/>
                  <a:pt x="124967" y="135382"/>
                </a:cubicBezTo>
                <a:cubicBezTo>
                  <a:pt x="139572" y="142747"/>
                  <a:pt x="150240" y="153670"/>
                  <a:pt x="157225" y="168020"/>
                </a:cubicBezTo>
                <a:cubicBezTo>
                  <a:pt x="164210" y="182498"/>
                  <a:pt x="167639" y="200151"/>
                  <a:pt x="167639" y="220979"/>
                </a:cubicBezTo>
                <a:cubicBezTo>
                  <a:pt x="167639" y="251586"/>
                  <a:pt x="159638" y="275716"/>
                  <a:pt x="143763" y="293496"/>
                </a:cubicBezTo>
                <a:cubicBezTo>
                  <a:pt x="127761" y="311276"/>
                  <a:pt x="105917" y="319277"/>
                  <a:pt x="78231" y="317500"/>
                </a:cubicBezTo>
                <a:cubicBezTo>
                  <a:pt x="62864" y="316610"/>
                  <a:pt x="48894" y="313182"/>
                  <a:pt x="36448" y="307593"/>
                </a:cubicBezTo>
                <a:cubicBezTo>
                  <a:pt x="24002" y="301878"/>
                  <a:pt x="13969" y="295782"/>
                  <a:pt x="6350" y="289305"/>
                </a:cubicBezTo>
                <a:cubicBezTo>
                  <a:pt x="6350" y="263270"/>
                  <a:pt x="6350" y="237235"/>
                  <a:pt x="6350" y="211327"/>
                </a:cubicBezTo>
                <a:cubicBezTo>
                  <a:pt x="8127" y="211327"/>
                  <a:pt x="9778" y="211454"/>
                  <a:pt x="11429" y="211582"/>
                </a:cubicBezTo>
                <a:cubicBezTo>
                  <a:pt x="14223" y="215137"/>
                  <a:pt x="17398" y="218947"/>
                  <a:pt x="21081" y="223138"/>
                </a:cubicBezTo>
                <a:cubicBezTo>
                  <a:pt x="24638" y="227329"/>
                  <a:pt x="29844" y="231901"/>
                  <a:pt x="36448" y="236854"/>
                </a:cubicBezTo>
                <a:cubicBezTo>
                  <a:pt x="42163" y="241300"/>
                  <a:pt x="48640" y="245236"/>
                  <a:pt x="56006" y="248538"/>
                </a:cubicBezTo>
                <a:cubicBezTo>
                  <a:pt x="63245" y="251840"/>
                  <a:pt x="70992" y="253872"/>
                  <a:pt x="79247" y="254380"/>
                </a:cubicBezTo>
                <a:cubicBezTo>
                  <a:pt x="90169" y="255015"/>
                  <a:pt x="98170" y="253491"/>
                  <a:pt x="103377" y="249682"/>
                </a:cubicBezTo>
                <a:cubicBezTo>
                  <a:pt x="108584" y="245871"/>
                  <a:pt x="111124" y="239902"/>
                  <a:pt x="111124" y="231774"/>
                </a:cubicBezTo>
                <a:cubicBezTo>
                  <a:pt x="111124" y="224662"/>
                  <a:pt x="109600" y="219328"/>
                  <a:pt x="106552" y="215900"/>
                </a:cubicBezTo>
                <a:cubicBezTo>
                  <a:pt x="103504" y="212343"/>
                  <a:pt x="97662" y="208914"/>
                  <a:pt x="89026" y="205358"/>
                </a:cubicBezTo>
                <a:cubicBezTo>
                  <a:pt x="84962" y="203580"/>
                  <a:pt x="79501" y="201548"/>
                  <a:pt x="72389" y="199262"/>
                </a:cubicBezTo>
                <a:cubicBezTo>
                  <a:pt x="65404" y="196976"/>
                  <a:pt x="59054" y="194309"/>
                  <a:pt x="53339" y="191261"/>
                </a:cubicBezTo>
                <a:cubicBezTo>
                  <a:pt x="37719" y="183260"/>
                  <a:pt x="26034" y="171576"/>
                  <a:pt x="18541" y="156336"/>
                </a:cubicBezTo>
                <a:cubicBezTo>
                  <a:pt x="10921" y="140970"/>
                  <a:pt x="7111" y="122301"/>
                  <a:pt x="7111" y="100075"/>
                </a:cubicBezTo>
                <a:cubicBezTo>
                  <a:pt x="7111" y="71627"/>
                  <a:pt x="14985" y="48513"/>
                  <a:pt x="30733" y="30606"/>
                </a:cubicBezTo>
                <a:cubicBezTo>
                  <a:pt x="46354" y="12700"/>
                  <a:pt x="67817" y="4571"/>
                  <a:pt x="9512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1955291" y="251841"/>
            <a:ext cx="294640" cy="323976"/>
          </a:xfrm>
          <a:custGeom>
            <a:avLst/>
            <a:gdLst>
              <a:gd name="connsiteX0" fmla="*/ 117983 w 294640"/>
              <a:gd name="connsiteY0" fmla="*/ 9397 h 323976"/>
              <a:gd name="connsiteX1" fmla="*/ 148082 w 294640"/>
              <a:gd name="connsiteY1" fmla="*/ 21462 h 323976"/>
              <a:gd name="connsiteX2" fmla="*/ 168402 w 294640"/>
              <a:gd name="connsiteY2" fmla="*/ 59308 h 323976"/>
              <a:gd name="connsiteX3" fmla="*/ 200660 w 294640"/>
              <a:gd name="connsiteY3" fmla="*/ 20701 h 323976"/>
              <a:gd name="connsiteX4" fmla="*/ 231394 w 294640"/>
              <a:gd name="connsiteY4" fmla="*/ 6350 h 323976"/>
              <a:gd name="connsiteX5" fmla="*/ 273812 w 294640"/>
              <a:gd name="connsiteY5" fmla="*/ 34162 h 323976"/>
              <a:gd name="connsiteX6" fmla="*/ 288290 w 294640"/>
              <a:gd name="connsiteY6" fmla="*/ 116713 h 323976"/>
              <a:gd name="connsiteX7" fmla="*/ 288290 w 294640"/>
              <a:gd name="connsiteY7" fmla="*/ 309371 h 323976"/>
              <a:gd name="connsiteX8" fmla="*/ 232791 w 294640"/>
              <a:gd name="connsiteY8" fmla="*/ 310387 h 323976"/>
              <a:gd name="connsiteX9" fmla="*/ 232791 w 294640"/>
              <a:gd name="connsiteY9" fmla="*/ 162559 h 323976"/>
              <a:gd name="connsiteX10" fmla="*/ 232283 w 294640"/>
              <a:gd name="connsiteY10" fmla="*/ 125729 h 323976"/>
              <a:gd name="connsiteX11" fmla="*/ 228980 w 294640"/>
              <a:gd name="connsiteY11" fmla="*/ 101218 h 323976"/>
              <a:gd name="connsiteX12" fmla="*/ 220726 w 294640"/>
              <a:gd name="connsiteY12" fmla="*/ 87629 h 323976"/>
              <a:gd name="connsiteX13" fmla="*/ 204724 w 294640"/>
              <a:gd name="connsiteY13" fmla="*/ 83692 h 323976"/>
              <a:gd name="connsiteX14" fmla="*/ 191135 w 294640"/>
              <a:gd name="connsiteY14" fmla="*/ 88010 h 323976"/>
              <a:gd name="connsiteX15" fmla="*/ 175005 w 294640"/>
              <a:gd name="connsiteY15" fmla="*/ 102107 h 323976"/>
              <a:gd name="connsiteX16" fmla="*/ 175005 w 294640"/>
              <a:gd name="connsiteY16" fmla="*/ 311784 h 323976"/>
              <a:gd name="connsiteX17" fmla="*/ 119634 w 294640"/>
              <a:gd name="connsiteY17" fmla="*/ 313435 h 323976"/>
              <a:gd name="connsiteX18" fmla="*/ 119634 w 294640"/>
              <a:gd name="connsiteY18" fmla="*/ 165607 h 323976"/>
              <a:gd name="connsiteX19" fmla="*/ 118999 w 294640"/>
              <a:gd name="connsiteY19" fmla="*/ 128904 h 323976"/>
              <a:gd name="connsiteX20" fmla="*/ 115570 w 294640"/>
              <a:gd name="connsiteY20" fmla="*/ 104266 h 323976"/>
              <a:gd name="connsiteX21" fmla="*/ 107188 w 294640"/>
              <a:gd name="connsiteY21" fmla="*/ 90804 h 323976"/>
              <a:gd name="connsiteX22" fmla="*/ 91440 w 294640"/>
              <a:gd name="connsiteY22" fmla="*/ 86994 h 323976"/>
              <a:gd name="connsiteX23" fmla="*/ 75692 w 294640"/>
              <a:gd name="connsiteY23" fmla="*/ 93217 h 323976"/>
              <a:gd name="connsiteX24" fmla="*/ 61849 w 294640"/>
              <a:gd name="connsiteY24" fmla="*/ 105664 h 323976"/>
              <a:gd name="connsiteX25" fmla="*/ 61849 w 294640"/>
              <a:gd name="connsiteY25" fmla="*/ 315467 h 323976"/>
              <a:gd name="connsiteX26" fmla="*/ 6350 w 294640"/>
              <a:gd name="connsiteY26" fmla="*/ 317626 h 323976"/>
              <a:gd name="connsiteX27" fmla="*/ 6350 w 294640"/>
              <a:gd name="connsiteY27" fmla="*/ 21589 h 323976"/>
              <a:gd name="connsiteX28" fmla="*/ 61849 w 294640"/>
              <a:gd name="connsiteY28" fmla="*/ 19431 h 323976"/>
              <a:gd name="connsiteX29" fmla="*/ 61849 w 294640"/>
              <a:gd name="connsiteY29" fmla="*/ 52196 h 323976"/>
              <a:gd name="connsiteX30" fmla="*/ 89154 w 294640"/>
              <a:gd name="connsiteY30" fmla="*/ 21081 h 323976"/>
              <a:gd name="connsiteX31" fmla="*/ 117983 w 294640"/>
              <a:gd name="connsiteY31" fmla="*/ 9397 h 323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294640" h="323976">
                <a:moveTo>
                  <a:pt x="117983" y="9397"/>
                </a:moveTo>
                <a:cubicBezTo>
                  <a:pt x="129286" y="9016"/>
                  <a:pt x="139319" y="13081"/>
                  <a:pt x="148082" y="21462"/>
                </a:cubicBezTo>
                <a:cubicBezTo>
                  <a:pt x="156718" y="29971"/>
                  <a:pt x="163576" y="42544"/>
                  <a:pt x="168402" y="59308"/>
                </a:cubicBezTo>
                <a:cubicBezTo>
                  <a:pt x="179451" y="43052"/>
                  <a:pt x="190245" y="30098"/>
                  <a:pt x="200660" y="20701"/>
                </a:cubicBezTo>
                <a:cubicBezTo>
                  <a:pt x="211074" y="11302"/>
                  <a:pt x="221361" y="6604"/>
                  <a:pt x="231394" y="6350"/>
                </a:cubicBezTo>
                <a:cubicBezTo>
                  <a:pt x="249936" y="5968"/>
                  <a:pt x="264160" y="15239"/>
                  <a:pt x="273812" y="34162"/>
                </a:cubicBezTo>
                <a:cubicBezTo>
                  <a:pt x="283464" y="53212"/>
                  <a:pt x="288290" y="80644"/>
                  <a:pt x="288290" y="116713"/>
                </a:cubicBezTo>
                <a:cubicBezTo>
                  <a:pt x="288290" y="180847"/>
                  <a:pt x="288290" y="245109"/>
                  <a:pt x="288290" y="309371"/>
                </a:cubicBezTo>
                <a:cubicBezTo>
                  <a:pt x="269875" y="309625"/>
                  <a:pt x="251333" y="310006"/>
                  <a:pt x="232791" y="310387"/>
                </a:cubicBezTo>
                <a:cubicBezTo>
                  <a:pt x="232791" y="261111"/>
                  <a:pt x="232791" y="211835"/>
                  <a:pt x="232791" y="162559"/>
                </a:cubicBezTo>
                <a:cubicBezTo>
                  <a:pt x="232791" y="147954"/>
                  <a:pt x="232664" y="135763"/>
                  <a:pt x="232283" y="125729"/>
                </a:cubicBezTo>
                <a:cubicBezTo>
                  <a:pt x="231902" y="115696"/>
                  <a:pt x="230886" y="107568"/>
                  <a:pt x="228980" y="101218"/>
                </a:cubicBezTo>
                <a:cubicBezTo>
                  <a:pt x="227203" y="94995"/>
                  <a:pt x="224536" y="90423"/>
                  <a:pt x="220726" y="87629"/>
                </a:cubicBezTo>
                <a:cubicBezTo>
                  <a:pt x="216916" y="84835"/>
                  <a:pt x="211582" y="83439"/>
                  <a:pt x="204724" y="83692"/>
                </a:cubicBezTo>
                <a:cubicBezTo>
                  <a:pt x="200152" y="83692"/>
                  <a:pt x="195580" y="85216"/>
                  <a:pt x="191135" y="88010"/>
                </a:cubicBezTo>
                <a:cubicBezTo>
                  <a:pt x="186817" y="90931"/>
                  <a:pt x="181355" y="95504"/>
                  <a:pt x="175005" y="102107"/>
                </a:cubicBezTo>
                <a:cubicBezTo>
                  <a:pt x="175005" y="171957"/>
                  <a:pt x="175005" y="241934"/>
                  <a:pt x="175005" y="311784"/>
                </a:cubicBezTo>
                <a:cubicBezTo>
                  <a:pt x="156591" y="312292"/>
                  <a:pt x="138049" y="312800"/>
                  <a:pt x="119634" y="313435"/>
                </a:cubicBezTo>
                <a:cubicBezTo>
                  <a:pt x="119634" y="264159"/>
                  <a:pt x="119634" y="214883"/>
                  <a:pt x="119634" y="165607"/>
                </a:cubicBezTo>
                <a:cubicBezTo>
                  <a:pt x="119634" y="151256"/>
                  <a:pt x="119380" y="138937"/>
                  <a:pt x="118999" y="128904"/>
                </a:cubicBezTo>
                <a:cubicBezTo>
                  <a:pt x="118491" y="118745"/>
                  <a:pt x="117475" y="110616"/>
                  <a:pt x="115570" y="104266"/>
                </a:cubicBezTo>
                <a:cubicBezTo>
                  <a:pt x="113792" y="98043"/>
                  <a:pt x="110998" y="93598"/>
                  <a:pt x="107188" y="90804"/>
                </a:cubicBezTo>
                <a:cubicBezTo>
                  <a:pt x="103505" y="88010"/>
                  <a:pt x="98171" y="86741"/>
                  <a:pt x="91440" y="86994"/>
                </a:cubicBezTo>
                <a:cubicBezTo>
                  <a:pt x="85979" y="87121"/>
                  <a:pt x="80772" y="89154"/>
                  <a:pt x="75692" y="93217"/>
                </a:cubicBezTo>
                <a:cubicBezTo>
                  <a:pt x="70485" y="97154"/>
                  <a:pt x="65913" y="101218"/>
                  <a:pt x="61849" y="105664"/>
                </a:cubicBezTo>
                <a:cubicBezTo>
                  <a:pt x="61849" y="175514"/>
                  <a:pt x="61849" y="245490"/>
                  <a:pt x="61849" y="315467"/>
                </a:cubicBezTo>
                <a:cubicBezTo>
                  <a:pt x="43307" y="316102"/>
                  <a:pt x="24892" y="316864"/>
                  <a:pt x="6350" y="317626"/>
                </a:cubicBezTo>
                <a:cubicBezTo>
                  <a:pt x="6350" y="218947"/>
                  <a:pt x="6350" y="120268"/>
                  <a:pt x="6350" y="21589"/>
                </a:cubicBezTo>
                <a:cubicBezTo>
                  <a:pt x="24892" y="20827"/>
                  <a:pt x="43307" y="20192"/>
                  <a:pt x="61849" y="19431"/>
                </a:cubicBezTo>
                <a:cubicBezTo>
                  <a:pt x="61849" y="30352"/>
                  <a:pt x="61849" y="41274"/>
                  <a:pt x="61849" y="52196"/>
                </a:cubicBezTo>
                <a:cubicBezTo>
                  <a:pt x="71374" y="38989"/>
                  <a:pt x="80391" y="28701"/>
                  <a:pt x="89154" y="21081"/>
                </a:cubicBezTo>
                <a:cubicBezTo>
                  <a:pt x="97790" y="13589"/>
                  <a:pt x="107442" y="9651"/>
                  <a:pt x="117983" y="939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5687060" y="417702"/>
            <a:ext cx="184911" cy="324104"/>
          </a:xfrm>
          <a:custGeom>
            <a:avLst/>
            <a:gdLst>
              <a:gd name="connsiteX0" fmla="*/ 89408 w 184911"/>
              <a:gd name="connsiteY0" fmla="*/ 6350 h 324104"/>
              <a:gd name="connsiteX1" fmla="*/ 157607 w 184911"/>
              <a:gd name="connsiteY1" fmla="*/ 33274 h 324104"/>
              <a:gd name="connsiteX2" fmla="*/ 178561 w 184911"/>
              <a:gd name="connsiteY2" fmla="*/ 112014 h 324104"/>
              <a:gd name="connsiteX3" fmla="*/ 178561 w 184911"/>
              <a:gd name="connsiteY3" fmla="*/ 313309 h 324104"/>
              <a:gd name="connsiteX4" fmla="*/ 123698 w 184911"/>
              <a:gd name="connsiteY4" fmla="*/ 311785 h 324104"/>
              <a:gd name="connsiteX5" fmla="*/ 123698 w 184911"/>
              <a:gd name="connsiteY5" fmla="*/ 280416 h 324104"/>
              <a:gd name="connsiteX6" fmla="*/ 112649 w 184911"/>
              <a:gd name="connsiteY6" fmla="*/ 294005 h 324104"/>
              <a:gd name="connsiteX7" fmla="*/ 100203 w 184911"/>
              <a:gd name="connsiteY7" fmla="*/ 306578 h 324104"/>
              <a:gd name="connsiteX8" fmla="*/ 83311 w 184911"/>
              <a:gd name="connsiteY8" fmla="*/ 315341 h 324104"/>
              <a:gd name="connsiteX9" fmla="*/ 64134 w 184911"/>
              <a:gd name="connsiteY9" fmla="*/ 317754 h 324104"/>
              <a:gd name="connsiteX10" fmla="*/ 22987 w 184911"/>
              <a:gd name="connsiteY10" fmla="*/ 290322 h 324104"/>
              <a:gd name="connsiteX11" fmla="*/ 6350 w 184911"/>
              <a:gd name="connsiteY11" fmla="*/ 223012 h 324104"/>
              <a:gd name="connsiteX12" fmla="*/ 14732 w 184911"/>
              <a:gd name="connsiteY12" fmla="*/ 170434 h 324104"/>
              <a:gd name="connsiteX13" fmla="*/ 38734 w 184911"/>
              <a:gd name="connsiteY13" fmla="*/ 138811 h 324104"/>
              <a:gd name="connsiteX14" fmla="*/ 76834 w 184911"/>
              <a:gd name="connsiteY14" fmla="*/ 123190 h 324104"/>
              <a:gd name="connsiteX15" fmla="*/ 124079 w 184911"/>
              <a:gd name="connsiteY15" fmla="*/ 117348 h 324104"/>
              <a:gd name="connsiteX16" fmla="*/ 124079 w 184911"/>
              <a:gd name="connsiteY16" fmla="*/ 115697 h 324104"/>
              <a:gd name="connsiteX17" fmla="*/ 112395 w 184911"/>
              <a:gd name="connsiteY17" fmla="*/ 81534 h 324104"/>
              <a:gd name="connsiteX18" fmla="*/ 77978 w 184911"/>
              <a:gd name="connsiteY18" fmla="*/ 71120 h 324104"/>
              <a:gd name="connsiteX19" fmla="*/ 48768 w 184911"/>
              <a:gd name="connsiteY19" fmla="*/ 78359 h 324104"/>
              <a:gd name="connsiteX20" fmla="*/ 26415 w 184911"/>
              <a:gd name="connsiteY20" fmla="*/ 90424 h 324104"/>
              <a:gd name="connsiteX21" fmla="*/ 21335 w 184911"/>
              <a:gd name="connsiteY21" fmla="*/ 90170 h 324104"/>
              <a:gd name="connsiteX22" fmla="*/ 21335 w 184911"/>
              <a:gd name="connsiteY22" fmla="*/ 18796 h 324104"/>
              <a:gd name="connsiteX23" fmla="*/ 49911 w 184911"/>
              <a:gd name="connsiteY23" fmla="*/ 10414 h 324104"/>
              <a:gd name="connsiteX24" fmla="*/ 89408 w 184911"/>
              <a:gd name="connsiteY24" fmla="*/ 635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84911" h="324104">
                <a:moveTo>
                  <a:pt x="89408" y="6350"/>
                </a:moveTo>
                <a:cubicBezTo>
                  <a:pt x="120903" y="7366"/>
                  <a:pt x="143637" y="16256"/>
                  <a:pt x="157607" y="33274"/>
                </a:cubicBezTo>
                <a:cubicBezTo>
                  <a:pt x="171577" y="50292"/>
                  <a:pt x="178561" y="76454"/>
                  <a:pt x="178561" y="112014"/>
                </a:cubicBezTo>
                <a:cubicBezTo>
                  <a:pt x="178561" y="179070"/>
                  <a:pt x="178561" y="246253"/>
                  <a:pt x="178561" y="313309"/>
                </a:cubicBezTo>
                <a:cubicBezTo>
                  <a:pt x="160273" y="312801"/>
                  <a:pt x="141985" y="312293"/>
                  <a:pt x="123698" y="311785"/>
                </a:cubicBezTo>
                <a:cubicBezTo>
                  <a:pt x="123698" y="301371"/>
                  <a:pt x="123698" y="290829"/>
                  <a:pt x="123698" y="280416"/>
                </a:cubicBezTo>
                <a:cubicBezTo>
                  <a:pt x="120777" y="284226"/>
                  <a:pt x="117094" y="288798"/>
                  <a:pt x="112649" y="294005"/>
                </a:cubicBezTo>
                <a:cubicBezTo>
                  <a:pt x="108203" y="299339"/>
                  <a:pt x="104140" y="303529"/>
                  <a:pt x="100203" y="306578"/>
                </a:cubicBezTo>
                <a:cubicBezTo>
                  <a:pt x="94742" y="310642"/>
                  <a:pt x="89153" y="313563"/>
                  <a:pt x="83311" y="315341"/>
                </a:cubicBezTo>
                <a:cubicBezTo>
                  <a:pt x="77470" y="317246"/>
                  <a:pt x="71120" y="318008"/>
                  <a:pt x="64134" y="317754"/>
                </a:cubicBezTo>
                <a:cubicBezTo>
                  <a:pt x="47752" y="317246"/>
                  <a:pt x="34035" y="308102"/>
                  <a:pt x="22987" y="290322"/>
                </a:cubicBezTo>
                <a:cubicBezTo>
                  <a:pt x="11811" y="272542"/>
                  <a:pt x="6350" y="250063"/>
                  <a:pt x="6350" y="223012"/>
                </a:cubicBezTo>
                <a:cubicBezTo>
                  <a:pt x="6350" y="201422"/>
                  <a:pt x="9144" y="183896"/>
                  <a:pt x="14732" y="170434"/>
                </a:cubicBezTo>
                <a:cubicBezTo>
                  <a:pt x="20447" y="156845"/>
                  <a:pt x="28448" y="146304"/>
                  <a:pt x="38734" y="138811"/>
                </a:cubicBezTo>
                <a:cubicBezTo>
                  <a:pt x="49022" y="131191"/>
                  <a:pt x="61722" y="126111"/>
                  <a:pt x="76834" y="123190"/>
                </a:cubicBezTo>
                <a:cubicBezTo>
                  <a:pt x="91948" y="120396"/>
                  <a:pt x="107696" y="118364"/>
                  <a:pt x="124079" y="117348"/>
                </a:cubicBezTo>
                <a:cubicBezTo>
                  <a:pt x="124079" y="116713"/>
                  <a:pt x="124079" y="116205"/>
                  <a:pt x="124079" y="115697"/>
                </a:cubicBezTo>
                <a:cubicBezTo>
                  <a:pt x="124079" y="99441"/>
                  <a:pt x="120142" y="88011"/>
                  <a:pt x="112395" y="81534"/>
                </a:cubicBezTo>
                <a:cubicBezTo>
                  <a:pt x="104521" y="75057"/>
                  <a:pt x="93091" y="71501"/>
                  <a:pt x="77978" y="71120"/>
                </a:cubicBezTo>
                <a:cubicBezTo>
                  <a:pt x="68834" y="70739"/>
                  <a:pt x="59054" y="73279"/>
                  <a:pt x="48768" y="78359"/>
                </a:cubicBezTo>
                <a:cubicBezTo>
                  <a:pt x="38353" y="83566"/>
                  <a:pt x="30988" y="87629"/>
                  <a:pt x="26415" y="90424"/>
                </a:cubicBezTo>
                <a:cubicBezTo>
                  <a:pt x="24765" y="90297"/>
                  <a:pt x="23114" y="90297"/>
                  <a:pt x="21335" y="90170"/>
                </a:cubicBezTo>
                <a:cubicBezTo>
                  <a:pt x="21335" y="66421"/>
                  <a:pt x="21335" y="42672"/>
                  <a:pt x="21335" y="18796"/>
                </a:cubicBezTo>
                <a:cubicBezTo>
                  <a:pt x="27178" y="16383"/>
                  <a:pt x="36703" y="13589"/>
                  <a:pt x="49911" y="10414"/>
                </a:cubicBezTo>
                <a:cubicBezTo>
                  <a:pt x="62992" y="7239"/>
                  <a:pt x="76200" y="5969"/>
                  <a:pt x="8940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5109463" y="391540"/>
            <a:ext cx="184785" cy="323596"/>
          </a:xfrm>
          <a:custGeom>
            <a:avLst/>
            <a:gdLst>
              <a:gd name="connsiteX0" fmla="*/ 89408 w 184785"/>
              <a:gd name="connsiteY0" fmla="*/ 6350 h 323596"/>
              <a:gd name="connsiteX1" fmla="*/ 157480 w 184785"/>
              <a:gd name="connsiteY1" fmla="*/ 35052 h 323596"/>
              <a:gd name="connsiteX2" fmla="*/ 178435 w 184785"/>
              <a:gd name="connsiteY2" fmla="*/ 114300 h 323596"/>
              <a:gd name="connsiteX3" fmla="*/ 178435 w 184785"/>
              <a:gd name="connsiteY3" fmla="*/ 315595 h 323596"/>
              <a:gd name="connsiteX4" fmla="*/ 123571 w 184785"/>
              <a:gd name="connsiteY4" fmla="*/ 312674 h 323596"/>
              <a:gd name="connsiteX5" fmla="*/ 123571 w 184785"/>
              <a:gd name="connsiteY5" fmla="*/ 281305 h 323596"/>
              <a:gd name="connsiteX6" fmla="*/ 112522 w 184785"/>
              <a:gd name="connsiteY6" fmla="*/ 294640 h 323596"/>
              <a:gd name="connsiteX7" fmla="*/ 100076 w 184785"/>
              <a:gd name="connsiteY7" fmla="*/ 306832 h 323596"/>
              <a:gd name="connsiteX8" fmla="*/ 83185 w 184785"/>
              <a:gd name="connsiteY8" fmla="*/ 315214 h 323596"/>
              <a:gd name="connsiteX9" fmla="*/ 64008 w 184785"/>
              <a:gd name="connsiteY9" fmla="*/ 317246 h 323596"/>
              <a:gd name="connsiteX10" fmla="*/ 22860 w 184785"/>
              <a:gd name="connsiteY10" fmla="*/ 288671 h 323596"/>
              <a:gd name="connsiteX11" fmla="*/ 6350 w 184785"/>
              <a:gd name="connsiteY11" fmla="*/ 221107 h 323596"/>
              <a:gd name="connsiteX12" fmla="*/ 14732 w 184785"/>
              <a:gd name="connsiteY12" fmla="*/ 168656 h 323596"/>
              <a:gd name="connsiteX13" fmla="*/ 38735 w 184785"/>
              <a:gd name="connsiteY13" fmla="*/ 137541 h 323596"/>
              <a:gd name="connsiteX14" fmla="*/ 76835 w 184785"/>
              <a:gd name="connsiteY14" fmla="*/ 122936 h 323596"/>
              <a:gd name="connsiteX15" fmla="*/ 123952 w 184785"/>
              <a:gd name="connsiteY15" fmla="*/ 118237 h 323596"/>
              <a:gd name="connsiteX16" fmla="*/ 123952 w 184785"/>
              <a:gd name="connsiteY16" fmla="*/ 116586 h 323596"/>
              <a:gd name="connsiteX17" fmla="*/ 112268 w 184785"/>
              <a:gd name="connsiteY17" fmla="*/ 82041 h 323596"/>
              <a:gd name="connsiteX18" fmla="*/ 77851 w 184785"/>
              <a:gd name="connsiteY18" fmla="*/ 70739 h 323596"/>
              <a:gd name="connsiteX19" fmla="*/ 48641 w 184785"/>
              <a:gd name="connsiteY19" fmla="*/ 77470 h 323596"/>
              <a:gd name="connsiteX20" fmla="*/ 26416 w 184785"/>
              <a:gd name="connsiteY20" fmla="*/ 88900 h 323596"/>
              <a:gd name="connsiteX21" fmla="*/ 21336 w 184785"/>
              <a:gd name="connsiteY21" fmla="*/ 88646 h 323596"/>
              <a:gd name="connsiteX22" fmla="*/ 21336 w 184785"/>
              <a:gd name="connsiteY22" fmla="*/ 17145 h 323596"/>
              <a:gd name="connsiteX23" fmla="*/ 49784 w 184785"/>
              <a:gd name="connsiteY23" fmla="*/ 9525 h 323596"/>
              <a:gd name="connsiteX24" fmla="*/ 89408 w 184785"/>
              <a:gd name="connsiteY24" fmla="*/ 6350 h 323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84785" h="323596">
                <a:moveTo>
                  <a:pt x="89408" y="6350"/>
                </a:moveTo>
                <a:cubicBezTo>
                  <a:pt x="120777" y="8128"/>
                  <a:pt x="143510" y="17653"/>
                  <a:pt x="157480" y="35052"/>
                </a:cubicBezTo>
                <a:cubicBezTo>
                  <a:pt x="171450" y="52451"/>
                  <a:pt x="178435" y="78867"/>
                  <a:pt x="178435" y="114300"/>
                </a:cubicBezTo>
                <a:cubicBezTo>
                  <a:pt x="178435" y="181356"/>
                  <a:pt x="178435" y="248539"/>
                  <a:pt x="178435" y="315595"/>
                </a:cubicBezTo>
                <a:cubicBezTo>
                  <a:pt x="160147" y="314706"/>
                  <a:pt x="141859" y="313690"/>
                  <a:pt x="123571" y="312674"/>
                </a:cubicBezTo>
                <a:cubicBezTo>
                  <a:pt x="123571" y="302260"/>
                  <a:pt x="123571" y="291719"/>
                  <a:pt x="123571" y="281305"/>
                </a:cubicBezTo>
                <a:cubicBezTo>
                  <a:pt x="120650" y="284988"/>
                  <a:pt x="116967" y="289433"/>
                  <a:pt x="112522" y="294640"/>
                </a:cubicBezTo>
                <a:cubicBezTo>
                  <a:pt x="108077" y="299847"/>
                  <a:pt x="104013" y="303910"/>
                  <a:pt x="100076" y="306832"/>
                </a:cubicBezTo>
                <a:cubicBezTo>
                  <a:pt x="94742" y="310769"/>
                  <a:pt x="89027" y="313563"/>
                  <a:pt x="83185" y="315214"/>
                </a:cubicBezTo>
                <a:cubicBezTo>
                  <a:pt x="77343" y="316991"/>
                  <a:pt x="70993" y="317627"/>
                  <a:pt x="64008" y="317246"/>
                </a:cubicBezTo>
                <a:cubicBezTo>
                  <a:pt x="47625" y="316229"/>
                  <a:pt x="33909" y="306705"/>
                  <a:pt x="22860" y="288671"/>
                </a:cubicBezTo>
                <a:cubicBezTo>
                  <a:pt x="11811" y="270637"/>
                  <a:pt x="6350" y="248158"/>
                  <a:pt x="6350" y="221107"/>
                </a:cubicBezTo>
                <a:cubicBezTo>
                  <a:pt x="6350" y="199517"/>
                  <a:pt x="9144" y="181991"/>
                  <a:pt x="14732" y="168656"/>
                </a:cubicBezTo>
                <a:cubicBezTo>
                  <a:pt x="20447" y="155194"/>
                  <a:pt x="28321" y="144907"/>
                  <a:pt x="38735" y="137541"/>
                </a:cubicBezTo>
                <a:cubicBezTo>
                  <a:pt x="48895" y="130302"/>
                  <a:pt x="61595" y="125349"/>
                  <a:pt x="76835" y="122936"/>
                </a:cubicBezTo>
                <a:cubicBezTo>
                  <a:pt x="91948" y="120396"/>
                  <a:pt x="107569" y="118872"/>
                  <a:pt x="123952" y="118237"/>
                </a:cubicBezTo>
                <a:cubicBezTo>
                  <a:pt x="123952" y="117602"/>
                  <a:pt x="123952" y="117094"/>
                  <a:pt x="123952" y="116586"/>
                </a:cubicBezTo>
                <a:cubicBezTo>
                  <a:pt x="123952" y="100203"/>
                  <a:pt x="120015" y="88773"/>
                  <a:pt x="112268" y="82041"/>
                </a:cubicBezTo>
                <a:cubicBezTo>
                  <a:pt x="104394" y="75438"/>
                  <a:pt x="92964" y="71628"/>
                  <a:pt x="77851" y="70739"/>
                </a:cubicBezTo>
                <a:cubicBezTo>
                  <a:pt x="68707" y="70230"/>
                  <a:pt x="59055" y="72517"/>
                  <a:pt x="48641" y="77470"/>
                </a:cubicBezTo>
                <a:cubicBezTo>
                  <a:pt x="38354" y="82296"/>
                  <a:pt x="30988" y="86233"/>
                  <a:pt x="26416" y="88900"/>
                </a:cubicBezTo>
                <a:cubicBezTo>
                  <a:pt x="24765" y="88773"/>
                  <a:pt x="23114" y="88646"/>
                  <a:pt x="21336" y="88646"/>
                </a:cubicBezTo>
                <a:cubicBezTo>
                  <a:pt x="21336" y="64770"/>
                  <a:pt x="21336" y="41021"/>
                  <a:pt x="21336" y="17145"/>
                </a:cubicBezTo>
                <a:cubicBezTo>
                  <a:pt x="27178" y="14859"/>
                  <a:pt x="36703" y="12319"/>
                  <a:pt x="49784" y="9525"/>
                </a:cubicBezTo>
                <a:cubicBezTo>
                  <a:pt x="62992" y="6604"/>
                  <a:pt x="76200" y="5588"/>
                  <a:pt x="8940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4063364" y="322198"/>
            <a:ext cx="184530" cy="323215"/>
          </a:xfrm>
          <a:custGeom>
            <a:avLst/>
            <a:gdLst>
              <a:gd name="connsiteX0" fmla="*/ 89280 w 184530"/>
              <a:gd name="connsiteY0" fmla="*/ 6350 h 323215"/>
              <a:gd name="connsiteX1" fmla="*/ 157226 w 184530"/>
              <a:gd name="connsiteY1" fmla="*/ 35941 h 323215"/>
              <a:gd name="connsiteX2" fmla="*/ 178180 w 184530"/>
              <a:gd name="connsiteY2" fmla="*/ 115570 h 323215"/>
              <a:gd name="connsiteX3" fmla="*/ 178180 w 184530"/>
              <a:gd name="connsiteY3" fmla="*/ 316865 h 323215"/>
              <a:gd name="connsiteX4" fmla="*/ 123444 w 184530"/>
              <a:gd name="connsiteY4" fmla="*/ 313055 h 323215"/>
              <a:gd name="connsiteX5" fmla="*/ 123444 w 184530"/>
              <a:gd name="connsiteY5" fmla="*/ 281686 h 323215"/>
              <a:gd name="connsiteX6" fmla="*/ 112395 w 184530"/>
              <a:gd name="connsiteY6" fmla="*/ 294894 h 323215"/>
              <a:gd name="connsiteX7" fmla="*/ 99948 w 184530"/>
              <a:gd name="connsiteY7" fmla="*/ 306959 h 323215"/>
              <a:gd name="connsiteX8" fmla="*/ 83185 w 184530"/>
              <a:gd name="connsiteY8" fmla="*/ 315087 h 323215"/>
              <a:gd name="connsiteX9" fmla="*/ 64008 w 184530"/>
              <a:gd name="connsiteY9" fmla="*/ 316865 h 323215"/>
              <a:gd name="connsiteX10" fmla="*/ 22860 w 184530"/>
              <a:gd name="connsiteY10" fmla="*/ 287909 h 323215"/>
              <a:gd name="connsiteX11" fmla="*/ 6350 w 184530"/>
              <a:gd name="connsiteY11" fmla="*/ 220091 h 323215"/>
              <a:gd name="connsiteX12" fmla="*/ 14732 w 184530"/>
              <a:gd name="connsiteY12" fmla="*/ 167767 h 323215"/>
              <a:gd name="connsiteX13" fmla="*/ 38608 w 184530"/>
              <a:gd name="connsiteY13" fmla="*/ 137033 h 323215"/>
              <a:gd name="connsiteX14" fmla="*/ 76708 w 184530"/>
              <a:gd name="connsiteY14" fmla="*/ 122682 h 323215"/>
              <a:gd name="connsiteX15" fmla="*/ 123825 w 184530"/>
              <a:gd name="connsiteY15" fmla="*/ 118617 h 323215"/>
              <a:gd name="connsiteX16" fmla="*/ 123825 w 184530"/>
              <a:gd name="connsiteY16" fmla="*/ 116967 h 323215"/>
              <a:gd name="connsiteX17" fmla="*/ 112141 w 184530"/>
              <a:gd name="connsiteY17" fmla="*/ 82296 h 323215"/>
              <a:gd name="connsiteX18" fmla="*/ 77724 w 184530"/>
              <a:gd name="connsiteY18" fmla="*/ 70611 h 323215"/>
              <a:gd name="connsiteX19" fmla="*/ 48641 w 184530"/>
              <a:gd name="connsiteY19" fmla="*/ 76961 h 323215"/>
              <a:gd name="connsiteX20" fmla="*/ 26416 w 184530"/>
              <a:gd name="connsiteY20" fmla="*/ 88138 h 323215"/>
              <a:gd name="connsiteX21" fmla="*/ 21336 w 184530"/>
              <a:gd name="connsiteY21" fmla="*/ 87883 h 323215"/>
              <a:gd name="connsiteX22" fmla="*/ 21336 w 184530"/>
              <a:gd name="connsiteY22" fmla="*/ 16383 h 323215"/>
              <a:gd name="connsiteX23" fmla="*/ 49784 w 184530"/>
              <a:gd name="connsiteY23" fmla="*/ 9016 h 323215"/>
              <a:gd name="connsiteX24" fmla="*/ 89280 w 184530"/>
              <a:gd name="connsiteY24" fmla="*/ 6350 h 3232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84530" h="323215">
                <a:moveTo>
                  <a:pt x="89280" y="6350"/>
                </a:moveTo>
                <a:cubicBezTo>
                  <a:pt x="120650" y="8508"/>
                  <a:pt x="143383" y="18415"/>
                  <a:pt x="157226" y="35941"/>
                </a:cubicBezTo>
                <a:cubicBezTo>
                  <a:pt x="171196" y="53467"/>
                  <a:pt x="178180" y="80010"/>
                  <a:pt x="178180" y="115570"/>
                </a:cubicBezTo>
                <a:cubicBezTo>
                  <a:pt x="178180" y="182626"/>
                  <a:pt x="178180" y="249682"/>
                  <a:pt x="178180" y="316865"/>
                </a:cubicBezTo>
                <a:cubicBezTo>
                  <a:pt x="160020" y="315595"/>
                  <a:pt x="141732" y="314325"/>
                  <a:pt x="123444" y="313055"/>
                </a:cubicBezTo>
                <a:cubicBezTo>
                  <a:pt x="123444" y="302641"/>
                  <a:pt x="123444" y="292100"/>
                  <a:pt x="123444" y="281686"/>
                </a:cubicBezTo>
                <a:cubicBezTo>
                  <a:pt x="120523" y="285369"/>
                  <a:pt x="116840" y="289814"/>
                  <a:pt x="112395" y="294894"/>
                </a:cubicBezTo>
                <a:cubicBezTo>
                  <a:pt x="108077" y="300101"/>
                  <a:pt x="103886" y="304038"/>
                  <a:pt x="99948" y="306959"/>
                </a:cubicBezTo>
                <a:cubicBezTo>
                  <a:pt x="94615" y="310769"/>
                  <a:pt x="88900" y="313563"/>
                  <a:pt x="83185" y="315087"/>
                </a:cubicBezTo>
                <a:cubicBezTo>
                  <a:pt x="77343" y="316738"/>
                  <a:pt x="70866" y="317372"/>
                  <a:pt x="64008" y="316865"/>
                </a:cubicBezTo>
                <a:cubicBezTo>
                  <a:pt x="47625" y="315721"/>
                  <a:pt x="33909" y="306070"/>
                  <a:pt x="22860" y="287909"/>
                </a:cubicBezTo>
                <a:cubicBezTo>
                  <a:pt x="11810" y="269748"/>
                  <a:pt x="6350" y="247141"/>
                  <a:pt x="6350" y="220091"/>
                </a:cubicBezTo>
                <a:cubicBezTo>
                  <a:pt x="6350" y="198501"/>
                  <a:pt x="9144" y="181102"/>
                  <a:pt x="14732" y="167767"/>
                </a:cubicBezTo>
                <a:cubicBezTo>
                  <a:pt x="20320" y="154432"/>
                  <a:pt x="28321" y="144145"/>
                  <a:pt x="38608" y="137033"/>
                </a:cubicBezTo>
                <a:cubicBezTo>
                  <a:pt x="48895" y="129794"/>
                  <a:pt x="61595" y="124967"/>
                  <a:pt x="76708" y="122682"/>
                </a:cubicBezTo>
                <a:cubicBezTo>
                  <a:pt x="91821" y="120396"/>
                  <a:pt x="107569" y="118998"/>
                  <a:pt x="123825" y="118617"/>
                </a:cubicBezTo>
                <a:cubicBezTo>
                  <a:pt x="123825" y="118110"/>
                  <a:pt x="123825" y="117475"/>
                  <a:pt x="123825" y="116967"/>
                </a:cubicBezTo>
                <a:cubicBezTo>
                  <a:pt x="123825" y="100710"/>
                  <a:pt x="119888" y="89153"/>
                  <a:pt x="112141" y="82296"/>
                </a:cubicBezTo>
                <a:cubicBezTo>
                  <a:pt x="104394" y="75565"/>
                  <a:pt x="92837" y="71628"/>
                  <a:pt x="77724" y="70611"/>
                </a:cubicBezTo>
                <a:cubicBezTo>
                  <a:pt x="68707" y="69977"/>
                  <a:pt x="58928" y="72136"/>
                  <a:pt x="48641" y="76961"/>
                </a:cubicBezTo>
                <a:cubicBezTo>
                  <a:pt x="38354" y="81788"/>
                  <a:pt x="30860" y="85471"/>
                  <a:pt x="26416" y="88138"/>
                </a:cubicBezTo>
                <a:cubicBezTo>
                  <a:pt x="24638" y="88010"/>
                  <a:pt x="22987" y="87883"/>
                  <a:pt x="21336" y="87883"/>
                </a:cubicBezTo>
                <a:cubicBezTo>
                  <a:pt x="21336" y="64008"/>
                  <a:pt x="21336" y="40259"/>
                  <a:pt x="21336" y="16383"/>
                </a:cubicBezTo>
                <a:cubicBezTo>
                  <a:pt x="27178" y="14223"/>
                  <a:pt x="36576" y="11683"/>
                  <a:pt x="49784" y="9016"/>
                </a:cubicBezTo>
                <a:cubicBezTo>
                  <a:pt x="62865" y="6350"/>
                  <a:pt x="76073" y="5460"/>
                  <a:pt x="8928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7331329" y="365759"/>
            <a:ext cx="194182" cy="324739"/>
          </a:xfrm>
          <a:custGeom>
            <a:avLst/>
            <a:gdLst>
              <a:gd name="connsiteX0" fmla="*/ 103885 w 194182"/>
              <a:gd name="connsiteY0" fmla="*/ 6350 h 324739"/>
              <a:gd name="connsiteX1" fmla="*/ 166751 w 194182"/>
              <a:gd name="connsiteY1" fmla="*/ 35560 h 324739"/>
              <a:gd name="connsiteX2" fmla="*/ 187832 w 194182"/>
              <a:gd name="connsiteY2" fmla="*/ 138049 h 324739"/>
              <a:gd name="connsiteX3" fmla="*/ 187832 w 194182"/>
              <a:gd name="connsiteY3" fmla="*/ 171196 h 324739"/>
              <a:gd name="connsiteX4" fmla="*/ 61975 w 194182"/>
              <a:gd name="connsiteY4" fmla="*/ 185547 h 324739"/>
              <a:gd name="connsiteX5" fmla="*/ 77342 w 194182"/>
              <a:gd name="connsiteY5" fmla="*/ 237109 h 324739"/>
              <a:gd name="connsiteX6" fmla="*/ 118998 w 194182"/>
              <a:gd name="connsiteY6" fmla="*/ 250952 h 324739"/>
              <a:gd name="connsiteX7" fmla="*/ 152780 w 194182"/>
              <a:gd name="connsiteY7" fmla="*/ 236347 h 324739"/>
              <a:gd name="connsiteX8" fmla="*/ 178561 w 194182"/>
              <a:gd name="connsiteY8" fmla="*/ 210058 h 324739"/>
              <a:gd name="connsiteX9" fmla="*/ 184657 w 194182"/>
              <a:gd name="connsiteY9" fmla="*/ 209296 h 324739"/>
              <a:gd name="connsiteX10" fmla="*/ 184657 w 194182"/>
              <a:gd name="connsiteY10" fmla="*/ 285496 h 324739"/>
              <a:gd name="connsiteX11" fmla="*/ 149605 w 194182"/>
              <a:gd name="connsiteY11" fmla="*/ 308356 h 324739"/>
              <a:gd name="connsiteX12" fmla="*/ 113029 w 194182"/>
              <a:gd name="connsiteY12" fmla="*/ 318389 h 324739"/>
              <a:gd name="connsiteX13" fmla="*/ 33908 w 194182"/>
              <a:gd name="connsiteY13" fmla="*/ 286766 h 324739"/>
              <a:gd name="connsiteX14" fmla="*/ 6350 w 194182"/>
              <a:gd name="connsiteY14" fmla="*/ 175514 h 324739"/>
              <a:gd name="connsiteX15" fmla="*/ 32384 w 194182"/>
              <a:gd name="connsiteY15" fmla="*/ 56769 h 324739"/>
              <a:gd name="connsiteX16" fmla="*/ 103885 w 194182"/>
              <a:gd name="connsiteY16" fmla="*/ 6350 h 324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94182" h="324739">
                <a:moveTo>
                  <a:pt x="103885" y="6350"/>
                </a:moveTo>
                <a:cubicBezTo>
                  <a:pt x="131825" y="3175"/>
                  <a:pt x="152780" y="12827"/>
                  <a:pt x="166751" y="35560"/>
                </a:cubicBezTo>
                <a:cubicBezTo>
                  <a:pt x="180847" y="58166"/>
                  <a:pt x="187832" y="92329"/>
                  <a:pt x="187832" y="138049"/>
                </a:cubicBezTo>
                <a:cubicBezTo>
                  <a:pt x="187832" y="149098"/>
                  <a:pt x="187832" y="160147"/>
                  <a:pt x="187832" y="171196"/>
                </a:cubicBezTo>
                <a:cubicBezTo>
                  <a:pt x="145922" y="176276"/>
                  <a:pt x="104013" y="181102"/>
                  <a:pt x="61975" y="185547"/>
                </a:cubicBezTo>
                <a:cubicBezTo>
                  <a:pt x="62865" y="208660"/>
                  <a:pt x="67944" y="225806"/>
                  <a:pt x="77342" y="237109"/>
                </a:cubicBezTo>
                <a:cubicBezTo>
                  <a:pt x="86867" y="248411"/>
                  <a:pt x="100710" y="253110"/>
                  <a:pt x="118998" y="250952"/>
                </a:cubicBezTo>
                <a:cubicBezTo>
                  <a:pt x="130555" y="249682"/>
                  <a:pt x="141858" y="244729"/>
                  <a:pt x="152780" y="236347"/>
                </a:cubicBezTo>
                <a:cubicBezTo>
                  <a:pt x="163702" y="227838"/>
                  <a:pt x="172211" y="219075"/>
                  <a:pt x="178561" y="210058"/>
                </a:cubicBezTo>
                <a:cubicBezTo>
                  <a:pt x="180594" y="209804"/>
                  <a:pt x="182625" y="209550"/>
                  <a:pt x="184657" y="209296"/>
                </a:cubicBezTo>
                <a:cubicBezTo>
                  <a:pt x="184657" y="234696"/>
                  <a:pt x="184657" y="260096"/>
                  <a:pt x="184657" y="285496"/>
                </a:cubicBezTo>
                <a:cubicBezTo>
                  <a:pt x="172211" y="295656"/>
                  <a:pt x="160528" y="303276"/>
                  <a:pt x="149605" y="308356"/>
                </a:cubicBezTo>
                <a:cubicBezTo>
                  <a:pt x="138556" y="313563"/>
                  <a:pt x="126365" y="316865"/>
                  <a:pt x="113029" y="318389"/>
                </a:cubicBezTo>
                <a:cubicBezTo>
                  <a:pt x="78613" y="322199"/>
                  <a:pt x="52196" y="311658"/>
                  <a:pt x="33908" y="286766"/>
                </a:cubicBezTo>
                <a:cubicBezTo>
                  <a:pt x="15494" y="262001"/>
                  <a:pt x="6350" y="224917"/>
                  <a:pt x="6350" y="175514"/>
                </a:cubicBezTo>
                <a:cubicBezTo>
                  <a:pt x="6350" y="126619"/>
                  <a:pt x="15113" y="87122"/>
                  <a:pt x="32384" y="56769"/>
                </a:cubicBezTo>
                <a:cubicBezTo>
                  <a:pt x="49783" y="26416"/>
                  <a:pt x="73659" y="9652"/>
                  <a:pt x="10388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6782816" y="410082"/>
            <a:ext cx="201548" cy="327152"/>
          </a:xfrm>
          <a:custGeom>
            <a:avLst/>
            <a:gdLst>
              <a:gd name="connsiteX0" fmla="*/ 100838 w 201548"/>
              <a:gd name="connsiteY0" fmla="*/ 6350 h 327152"/>
              <a:gd name="connsiteX1" fmla="*/ 170560 w 201548"/>
              <a:gd name="connsiteY1" fmla="*/ 44704 h 327152"/>
              <a:gd name="connsiteX2" fmla="*/ 195198 w 201548"/>
              <a:gd name="connsiteY2" fmla="*/ 158369 h 327152"/>
              <a:gd name="connsiteX3" fmla="*/ 170433 w 201548"/>
              <a:gd name="connsiteY3" fmla="*/ 274955 h 327152"/>
              <a:gd name="connsiteX4" fmla="*/ 100838 w 201548"/>
              <a:gd name="connsiteY4" fmla="*/ 320802 h 327152"/>
              <a:gd name="connsiteX5" fmla="*/ 31241 w 201548"/>
              <a:gd name="connsiteY5" fmla="*/ 282194 h 327152"/>
              <a:gd name="connsiteX6" fmla="*/ 6350 w 201548"/>
              <a:gd name="connsiteY6" fmla="*/ 168148 h 327152"/>
              <a:gd name="connsiteX7" fmla="*/ 31368 w 201548"/>
              <a:gd name="connsiteY7" fmla="*/ 51689 h 327152"/>
              <a:gd name="connsiteX8" fmla="*/ 100838 w 201548"/>
              <a:gd name="connsiteY8" fmla="*/ 6350 h 327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1548" h="327152">
                <a:moveTo>
                  <a:pt x="100838" y="6350"/>
                </a:moveTo>
                <a:cubicBezTo>
                  <a:pt x="130936" y="4826"/>
                  <a:pt x="154178" y="17526"/>
                  <a:pt x="170560" y="44704"/>
                </a:cubicBezTo>
                <a:cubicBezTo>
                  <a:pt x="186943" y="71882"/>
                  <a:pt x="195198" y="109728"/>
                  <a:pt x="195198" y="158369"/>
                </a:cubicBezTo>
                <a:cubicBezTo>
                  <a:pt x="195198" y="207010"/>
                  <a:pt x="186943" y="245872"/>
                  <a:pt x="170433" y="274955"/>
                </a:cubicBezTo>
                <a:cubicBezTo>
                  <a:pt x="153923" y="303911"/>
                  <a:pt x="130682" y="319278"/>
                  <a:pt x="100838" y="320802"/>
                </a:cubicBezTo>
                <a:cubicBezTo>
                  <a:pt x="70992" y="322326"/>
                  <a:pt x="47751" y="309372"/>
                  <a:pt x="31241" y="282194"/>
                </a:cubicBezTo>
                <a:cubicBezTo>
                  <a:pt x="14605" y="254889"/>
                  <a:pt x="6350" y="216916"/>
                  <a:pt x="6350" y="168148"/>
                </a:cubicBezTo>
                <a:cubicBezTo>
                  <a:pt x="6350" y="119126"/>
                  <a:pt x="14731" y="80391"/>
                  <a:pt x="31368" y="51689"/>
                </a:cubicBezTo>
                <a:cubicBezTo>
                  <a:pt x="48005" y="22987"/>
                  <a:pt x="71119" y="7874"/>
                  <a:pt x="10083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6346571" y="424052"/>
            <a:ext cx="201802" cy="327152"/>
          </a:xfrm>
          <a:custGeom>
            <a:avLst/>
            <a:gdLst>
              <a:gd name="connsiteX0" fmla="*/ 100838 w 201802"/>
              <a:gd name="connsiteY0" fmla="*/ 6350 h 327152"/>
              <a:gd name="connsiteX1" fmla="*/ 170687 w 201802"/>
              <a:gd name="connsiteY1" fmla="*/ 47371 h 327152"/>
              <a:gd name="connsiteX2" fmla="*/ 195452 w 201802"/>
              <a:gd name="connsiteY2" fmla="*/ 162052 h 327152"/>
              <a:gd name="connsiteX3" fmla="*/ 170560 w 201802"/>
              <a:gd name="connsiteY3" fmla="*/ 277622 h 327152"/>
              <a:gd name="connsiteX4" fmla="*/ 100838 w 201802"/>
              <a:gd name="connsiteY4" fmla="*/ 320802 h 327152"/>
              <a:gd name="connsiteX5" fmla="*/ 31241 w 201802"/>
              <a:gd name="connsiteY5" fmla="*/ 279400 h 327152"/>
              <a:gd name="connsiteX6" fmla="*/ 6350 w 201802"/>
              <a:gd name="connsiteY6" fmla="*/ 164592 h 327152"/>
              <a:gd name="connsiteX7" fmla="*/ 31369 w 201802"/>
              <a:gd name="connsiteY7" fmla="*/ 49022 h 327152"/>
              <a:gd name="connsiteX8" fmla="*/ 100838 w 201802"/>
              <a:gd name="connsiteY8" fmla="*/ 6350 h 327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1802" h="327152">
                <a:moveTo>
                  <a:pt x="100838" y="6350"/>
                </a:moveTo>
                <a:cubicBezTo>
                  <a:pt x="131063" y="5969"/>
                  <a:pt x="154304" y="19558"/>
                  <a:pt x="170687" y="47371"/>
                </a:cubicBezTo>
                <a:cubicBezTo>
                  <a:pt x="187198" y="75184"/>
                  <a:pt x="195452" y="113411"/>
                  <a:pt x="195452" y="162052"/>
                </a:cubicBezTo>
                <a:cubicBezTo>
                  <a:pt x="195452" y="210693"/>
                  <a:pt x="187198" y="249301"/>
                  <a:pt x="170560" y="277622"/>
                </a:cubicBezTo>
                <a:cubicBezTo>
                  <a:pt x="154050" y="305943"/>
                  <a:pt x="130809" y="320421"/>
                  <a:pt x="100838" y="320802"/>
                </a:cubicBezTo>
                <a:cubicBezTo>
                  <a:pt x="70992" y="321183"/>
                  <a:pt x="47751" y="307340"/>
                  <a:pt x="31241" y="279400"/>
                </a:cubicBezTo>
                <a:cubicBezTo>
                  <a:pt x="14604" y="251587"/>
                  <a:pt x="6350" y="213233"/>
                  <a:pt x="6350" y="164592"/>
                </a:cubicBezTo>
                <a:cubicBezTo>
                  <a:pt x="6350" y="115570"/>
                  <a:pt x="14731" y="77089"/>
                  <a:pt x="31369" y="49022"/>
                </a:cubicBezTo>
                <a:cubicBezTo>
                  <a:pt x="48005" y="20955"/>
                  <a:pt x="71119" y="6731"/>
                  <a:pt x="10083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4707890" y="366648"/>
            <a:ext cx="201421" cy="327025"/>
          </a:xfrm>
          <a:custGeom>
            <a:avLst/>
            <a:gdLst>
              <a:gd name="connsiteX0" fmla="*/ 100710 w 201421"/>
              <a:gd name="connsiteY0" fmla="*/ 6350 h 327025"/>
              <a:gd name="connsiteX1" fmla="*/ 170433 w 201421"/>
              <a:gd name="connsiteY1" fmla="*/ 53086 h 327025"/>
              <a:gd name="connsiteX2" fmla="*/ 195071 w 201421"/>
              <a:gd name="connsiteY2" fmla="*/ 169798 h 327025"/>
              <a:gd name="connsiteX3" fmla="*/ 170307 w 201421"/>
              <a:gd name="connsiteY3" fmla="*/ 283210 h 327025"/>
              <a:gd name="connsiteX4" fmla="*/ 100710 w 201421"/>
              <a:gd name="connsiteY4" fmla="*/ 320675 h 327025"/>
              <a:gd name="connsiteX5" fmla="*/ 31114 w 201421"/>
              <a:gd name="connsiteY5" fmla="*/ 274066 h 327025"/>
              <a:gd name="connsiteX6" fmla="*/ 6350 w 201421"/>
              <a:gd name="connsiteY6" fmla="*/ 157352 h 327025"/>
              <a:gd name="connsiteX7" fmla="*/ 31369 w 201421"/>
              <a:gd name="connsiteY7" fmla="*/ 43560 h 327025"/>
              <a:gd name="connsiteX8" fmla="*/ 100710 w 201421"/>
              <a:gd name="connsiteY8" fmla="*/ 6350 h 3270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1421" h="327025">
                <a:moveTo>
                  <a:pt x="100710" y="6350"/>
                </a:moveTo>
                <a:cubicBezTo>
                  <a:pt x="130809" y="8255"/>
                  <a:pt x="154050" y="23876"/>
                  <a:pt x="170433" y="53086"/>
                </a:cubicBezTo>
                <a:cubicBezTo>
                  <a:pt x="186816" y="82169"/>
                  <a:pt x="195071" y="121158"/>
                  <a:pt x="195071" y="169798"/>
                </a:cubicBezTo>
                <a:cubicBezTo>
                  <a:pt x="195071" y="218440"/>
                  <a:pt x="186816" y="256286"/>
                  <a:pt x="170307" y="283210"/>
                </a:cubicBezTo>
                <a:cubicBezTo>
                  <a:pt x="153796" y="310133"/>
                  <a:pt x="130555" y="322707"/>
                  <a:pt x="100710" y="320675"/>
                </a:cubicBezTo>
                <a:cubicBezTo>
                  <a:pt x="70865" y="318770"/>
                  <a:pt x="47624" y="303148"/>
                  <a:pt x="31114" y="274066"/>
                </a:cubicBezTo>
                <a:cubicBezTo>
                  <a:pt x="14604" y="244856"/>
                  <a:pt x="6350" y="205994"/>
                  <a:pt x="6350" y="157352"/>
                </a:cubicBezTo>
                <a:cubicBezTo>
                  <a:pt x="6350" y="108330"/>
                  <a:pt x="14731" y="70358"/>
                  <a:pt x="31369" y="43560"/>
                </a:cubicBezTo>
                <a:cubicBezTo>
                  <a:pt x="47878" y="16764"/>
                  <a:pt x="71119" y="4317"/>
                  <a:pt x="10071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3510788" y="286257"/>
            <a:ext cx="201421" cy="327152"/>
          </a:xfrm>
          <a:custGeom>
            <a:avLst/>
            <a:gdLst>
              <a:gd name="connsiteX0" fmla="*/ 100710 w 201421"/>
              <a:gd name="connsiteY0" fmla="*/ 6350 h 327152"/>
              <a:gd name="connsiteX1" fmla="*/ 170433 w 201421"/>
              <a:gd name="connsiteY1" fmla="*/ 52705 h 327152"/>
              <a:gd name="connsiteX2" fmla="*/ 195071 w 201421"/>
              <a:gd name="connsiteY2" fmla="*/ 169418 h 327152"/>
              <a:gd name="connsiteX3" fmla="*/ 170306 w 201421"/>
              <a:gd name="connsiteY3" fmla="*/ 282956 h 327152"/>
              <a:gd name="connsiteX4" fmla="*/ 100710 w 201421"/>
              <a:gd name="connsiteY4" fmla="*/ 320802 h 327152"/>
              <a:gd name="connsiteX5" fmla="*/ 31114 w 201421"/>
              <a:gd name="connsiteY5" fmla="*/ 274701 h 327152"/>
              <a:gd name="connsiteX6" fmla="*/ 6350 w 201421"/>
              <a:gd name="connsiteY6" fmla="*/ 158242 h 327152"/>
              <a:gd name="connsiteX7" fmla="*/ 31241 w 201421"/>
              <a:gd name="connsiteY7" fmla="*/ 44322 h 327152"/>
              <a:gd name="connsiteX8" fmla="*/ 100710 w 201421"/>
              <a:gd name="connsiteY8" fmla="*/ 6350 h 327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1421" h="327152">
                <a:moveTo>
                  <a:pt x="100710" y="6350"/>
                </a:moveTo>
                <a:cubicBezTo>
                  <a:pt x="130810" y="8128"/>
                  <a:pt x="154051" y="23622"/>
                  <a:pt x="170433" y="52705"/>
                </a:cubicBezTo>
                <a:cubicBezTo>
                  <a:pt x="186816" y="81788"/>
                  <a:pt x="195071" y="120777"/>
                  <a:pt x="195071" y="169418"/>
                </a:cubicBezTo>
                <a:cubicBezTo>
                  <a:pt x="195071" y="218059"/>
                  <a:pt x="186816" y="255905"/>
                  <a:pt x="170306" y="282956"/>
                </a:cubicBezTo>
                <a:cubicBezTo>
                  <a:pt x="153796" y="309880"/>
                  <a:pt x="130555" y="322580"/>
                  <a:pt x="100710" y="320802"/>
                </a:cubicBezTo>
                <a:cubicBezTo>
                  <a:pt x="70865" y="319024"/>
                  <a:pt x="47625" y="303657"/>
                  <a:pt x="31114" y="274701"/>
                </a:cubicBezTo>
                <a:cubicBezTo>
                  <a:pt x="14604" y="245745"/>
                  <a:pt x="6350" y="207010"/>
                  <a:pt x="6350" y="158242"/>
                </a:cubicBezTo>
                <a:cubicBezTo>
                  <a:pt x="6350" y="109347"/>
                  <a:pt x="14604" y="71247"/>
                  <a:pt x="31241" y="44322"/>
                </a:cubicBezTo>
                <a:cubicBezTo>
                  <a:pt x="47879" y="17272"/>
                  <a:pt x="70992" y="4698"/>
                  <a:pt x="10071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2854706" y="255778"/>
            <a:ext cx="201676" cy="327151"/>
          </a:xfrm>
          <a:custGeom>
            <a:avLst/>
            <a:gdLst>
              <a:gd name="connsiteX0" fmla="*/ 100838 w 201676"/>
              <a:gd name="connsiteY0" fmla="*/ 6350 h 327151"/>
              <a:gd name="connsiteX1" fmla="*/ 170688 w 201676"/>
              <a:gd name="connsiteY1" fmla="*/ 50927 h 327151"/>
              <a:gd name="connsiteX2" fmla="*/ 195326 w 201676"/>
              <a:gd name="connsiteY2" fmla="*/ 166877 h 327151"/>
              <a:gd name="connsiteX3" fmla="*/ 170560 w 201676"/>
              <a:gd name="connsiteY3" fmla="*/ 281050 h 327151"/>
              <a:gd name="connsiteX4" fmla="*/ 100838 w 201676"/>
              <a:gd name="connsiteY4" fmla="*/ 320801 h 327151"/>
              <a:gd name="connsiteX5" fmla="*/ 31114 w 201676"/>
              <a:gd name="connsiteY5" fmla="*/ 276732 h 327151"/>
              <a:gd name="connsiteX6" fmla="*/ 6350 w 201676"/>
              <a:gd name="connsiteY6" fmla="*/ 161035 h 327151"/>
              <a:gd name="connsiteX7" fmla="*/ 31241 w 201676"/>
              <a:gd name="connsiteY7" fmla="*/ 46227 h 327151"/>
              <a:gd name="connsiteX8" fmla="*/ 100838 w 201676"/>
              <a:gd name="connsiteY8" fmla="*/ 6350 h 3271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1676" h="327151">
                <a:moveTo>
                  <a:pt x="100838" y="6350"/>
                </a:moveTo>
                <a:cubicBezTo>
                  <a:pt x="130936" y="7365"/>
                  <a:pt x="154178" y="22225"/>
                  <a:pt x="170688" y="50927"/>
                </a:cubicBezTo>
                <a:cubicBezTo>
                  <a:pt x="187070" y="79628"/>
                  <a:pt x="195326" y="118236"/>
                  <a:pt x="195326" y="166877"/>
                </a:cubicBezTo>
                <a:cubicBezTo>
                  <a:pt x="195326" y="215646"/>
                  <a:pt x="187070" y="253619"/>
                  <a:pt x="170560" y="281050"/>
                </a:cubicBezTo>
                <a:cubicBezTo>
                  <a:pt x="153923" y="308482"/>
                  <a:pt x="130683" y="321690"/>
                  <a:pt x="100838" y="320801"/>
                </a:cubicBezTo>
                <a:cubicBezTo>
                  <a:pt x="70866" y="319912"/>
                  <a:pt x="47751" y="305181"/>
                  <a:pt x="31114" y="276732"/>
                </a:cubicBezTo>
                <a:cubicBezTo>
                  <a:pt x="14604" y="248284"/>
                  <a:pt x="6350" y="209677"/>
                  <a:pt x="6350" y="161035"/>
                </a:cubicBezTo>
                <a:cubicBezTo>
                  <a:pt x="6350" y="112013"/>
                  <a:pt x="14604" y="73786"/>
                  <a:pt x="31241" y="46227"/>
                </a:cubicBezTo>
                <a:cubicBezTo>
                  <a:pt x="48005" y="18795"/>
                  <a:pt x="71120" y="5460"/>
                  <a:pt x="10083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2276475" y="248030"/>
            <a:ext cx="195326" cy="325755"/>
          </a:xfrm>
          <a:custGeom>
            <a:avLst/>
            <a:gdLst>
              <a:gd name="connsiteX0" fmla="*/ 104394 w 195326"/>
              <a:gd name="connsiteY0" fmla="*/ 6350 h 325755"/>
              <a:gd name="connsiteX1" fmla="*/ 167766 w 195326"/>
              <a:gd name="connsiteY1" fmla="*/ 42672 h 325755"/>
              <a:gd name="connsiteX2" fmla="*/ 188976 w 195326"/>
              <a:gd name="connsiteY2" fmla="*/ 147574 h 325755"/>
              <a:gd name="connsiteX3" fmla="*/ 188976 w 195326"/>
              <a:gd name="connsiteY3" fmla="*/ 180848 h 325755"/>
              <a:gd name="connsiteX4" fmla="*/ 62230 w 195326"/>
              <a:gd name="connsiteY4" fmla="*/ 181483 h 325755"/>
              <a:gd name="connsiteX5" fmla="*/ 77724 w 195326"/>
              <a:gd name="connsiteY5" fmla="*/ 234569 h 325755"/>
              <a:gd name="connsiteX6" fmla="*/ 119634 w 195326"/>
              <a:gd name="connsiteY6" fmla="*/ 252730 h 325755"/>
              <a:gd name="connsiteX7" fmla="*/ 153542 w 195326"/>
              <a:gd name="connsiteY7" fmla="*/ 241681 h 325755"/>
              <a:gd name="connsiteX8" fmla="*/ 179578 w 195326"/>
              <a:gd name="connsiteY8" fmla="*/ 218567 h 325755"/>
              <a:gd name="connsiteX9" fmla="*/ 185674 w 195326"/>
              <a:gd name="connsiteY9" fmla="*/ 218567 h 325755"/>
              <a:gd name="connsiteX10" fmla="*/ 185674 w 195326"/>
              <a:gd name="connsiteY10" fmla="*/ 294640 h 325755"/>
              <a:gd name="connsiteX11" fmla="*/ 150367 w 195326"/>
              <a:gd name="connsiteY11" fmla="*/ 313436 h 325755"/>
              <a:gd name="connsiteX12" fmla="*/ 113664 w 195326"/>
              <a:gd name="connsiteY12" fmla="*/ 319405 h 325755"/>
              <a:gd name="connsiteX13" fmla="*/ 34035 w 195326"/>
              <a:gd name="connsiteY13" fmla="*/ 280035 h 325755"/>
              <a:gd name="connsiteX14" fmla="*/ 6350 w 195326"/>
              <a:gd name="connsiteY14" fmla="*/ 166243 h 325755"/>
              <a:gd name="connsiteX15" fmla="*/ 32511 w 195326"/>
              <a:gd name="connsiteY15" fmla="*/ 49784 h 325755"/>
              <a:gd name="connsiteX16" fmla="*/ 104394 w 195326"/>
              <a:gd name="connsiteY16" fmla="*/ 6350 h 325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95326" h="325755">
                <a:moveTo>
                  <a:pt x="104394" y="6350"/>
                </a:moveTo>
                <a:cubicBezTo>
                  <a:pt x="132461" y="6222"/>
                  <a:pt x="153542" y="18288"/>
                  <a:pt x="167766" y="42672"/>
                </a:cubicBezTo>
                <a:cubicBezTo>
                  <a:pt x="181864" y="66929"/>
                  <a:pt x="188976" y="101981"/>
                  <a:pt x="188976" y="147574"/>
                </a:cubicBezTo>
                <a:cubicBezTo>
                  <a:pt x="188976" y="158623"/>
                  <a:pt x="188976" y="169799"/>
                  <a:pt x="188976" y="180848"/>
                </a:cubicBezTo>
                <a:cubicBezTo>
                  <a:pt x="146685" y="180848"/>
                  <a:pt x="104520" y="180975"/>
                  <a:pt x="62230" y="181483"/>
                </a:cubicBezTo>
                <a:cubicBezTo>
                  <a:pt x="63119" y="204597"/>
                  <a:pt x="68199" y="222250"/>
                  <a:pt x="77724" y="234569"/>
                </a:cubicBezTo>
                <a:cubicBezTo>
                  <a:pt x="87249" y="246761"/>
                  <a:pt x="101219" y="252730"/>
                  <a:pt x="119634" y="252730"/>
                </a:cubicBezTo>
                <a:cubicBezTo>
                  <a:pt x="131317" y="252603"/>
                  <a:pt x="142620" y="248920"/>
                  <a:pt x="153542" y="241681"/>
                </a:cubicBezTo>
                <a:cubicBezTo>
                  <a:pt x="164591" y="234569"/>
                  <a:pt x="173228" y="226822"/>
                  <a:pt x="179578" y="218567"/>
                </a:cubicBezTo>
                <a:cubicBezTo>
                  <a:pt x="181610" y="218567"/>
                  <a:pt x="183641" y="218567"/>
                  <a:pt x="185674" y="218567"/>
                </a:cubicBezTo>
                <a:cubicBezTo>
                  <a:pt x="185674" y="243840"/>
                  <a:pt x="185674" y="269240"/>
                  <a:pt x="185674" y="294640"/>
                </a:cubicBezTo>
                <a:cubicBezTo>
                  <a:pt x="173228" y="303276"/>
                  <a:pt x="161416" y="309499"/>
                  <a:pt x="150367" y="313436"/>
                </a:cubicBezTo>
                <a:cubicBezTo>
                  <a:pt x="139319" y="317373"/>
                  <a:pt x="127000" y="319278"/>
                  <a:pt x="113664" y="319405"/>
                </a:cubicBezTo>
                <a:cubicBezTo>
                  <a:pt x="78994" y="319532"/>
                  <a:pt x="52451" y="306578"/>
                  <a:pt x="34035" y="280035"/>
                </a:cubicBezTo>
                <a:cubicBezTo>
                  <a:pt x="15494" y="253492"/>
                  <a:pt x="6350" y="215646"/>
                  <a:pt x="6350" y="166243"/>
                </a:cubicBezTo>
                <a:cubicBezTo>
                  <a:pt x="6350" y="117475"/>
                  <a:pt x="15112" y="78613"/>
                  <a:pt x="32511" y="49784"/>
                </a:cubicBezTo>
                <a:cubicBezTo>
                  <a:pt x="50038" y="21082"/>
                  <a:pt x="73914" y="6604"/>
                  <a:pt x="10439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1726946" y="264414"/>
            <a:ext cx="201549" cy="327025"/>
          </a:xfrm>
          <a:custGeom>
            <a:avLst/>
            <a:gdLst>
              <a:gd name="connsiteX0" fmla="*/ 100710 w 201549"/>
              <a:gd name="connsiteY0" fmla="*/ 6350 h 327025"/>
              <a:gd name="connsiteX1" fmla="*/ 170560 w 201549"/>
              <a:gd name="connsiteY1" fmla="*/ 44958 h 327025"/>
              <a:gd name="connsiteX2" fmla="*/ 195199 w 201549"/>
              <a:gd name="connsiteY2" fmla="*/ 158876 h 327025"/>
              <a:gd name="connsiteX3" fmla="*/ 170433 w 201549"/>
              <a:gd name="connsiteY3" fmla="*/ 275082 h 327025"/>
              <a:gd name="connsiteX4" fmla="*/ 100710 w 201549"/>
              <a:gd name="connsiteY4" fmla="*/ 320675 h 327025"/>
              <a:gd name="connsiteX5" fmla="*/ 31114 w 201549"/>
              <a:gd name="connsiteY5" fmla="*/ 282702 h 327025"/>
              <a:gd name="connsiteX6" fmla="*/ 6350 w 201549"/>
              <a:gd name="connsiteY6" fmla="*/ 169291 h 327025"/>
              <a:gd name="connsiteX7" fmla="*/ 31369 w 201549"/>
              <a:gd name="connsiteY7" fmla="*/ 52196 h 327025"/>
              <a:gd name="connsiteX8" fmla="*/ 100710 w 201549"/>
              <a:gd name="connsiteY8" fmla="*/ 6350 h 3270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1549" h="327025">
                <a:moveTo>
                  <a:pt x="100710" y="6350"/>
                </a:moveTo>
                <a:cubicBezTo>
                  <a:pt x="130810" y="4698"/>
                  <a:pt x="154051" y="17526"/>
                  <a:pt x="170560" y="44958"/>
                </a:cubicBezTo>
                <a:cubicBezTo>
                  <a:pt x="186944" y="72262"/>
                  <a:pt x="195199" y="110235"/>
                  <a:pt x="195199" y="158876"/>
                </a:cubicBezTo>
                <a:cubicBezTo>
                  <a:pt x="195199" y="207517"/>
                  <a:pt x="186944" y="246252"/>
                  <a:pt x="170433" y="275082"/>
                </a:cubicBezTo>
                <a:cubicBezTo>
                  <a:pt x="153797" y="303910"/>
                  <a:pt x="130683" y="319023"/>
                  <a:pt x="100710" y="320675"/>
                </a:cubicBezTo>
                <a:cubicBezTo>
                  <a:pt x="70866" y="322326"/>
                  <a:pt x="47751" y="309752"/>
                  <a:pt x="31114" y="282702"/>
                </a:cubicBezTo>
                <a:cubicBezTo>
                  <a:pt x="14605" y="255777"/>
                  <a:pt x="6350" y="217932"/>
                  <a:pt x="6350" y="169291"/>
                </a:cubicBezTo>
                <a:cubicBezTo>
                  <a:pt x="6350" y="120268"/>
                  <a:pt x="14732" y="81279"/>
                  <a:pt x="31369" y="52196"/>
                </a:cubicBezTo>
                <a:cubicBezTo>
                  <a:pt x="47879" y="23241"/>
                  <a:pt x="71120" y="7873"/>
                  <a:pt x="10071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1123378" y="309372"/>
            <a:ext cx="81737" cy="122554"/>
          </a:xfrm>
          <a:custGeom>
            <a:avLst/>
            <a:gdLst>
              <a:gd name="connsiteX0" fmla="*/ 6350 w 81737"/>
              <a:gd name="connsiteY0" fmla="*/ 10540 h 122554"/>
              <a:gd name="connsiteX1" fmla="*/ 6350 w 81737"/>
              <a:gd name="connsiteY1" fmla="*/ 116204 h 122554"/>
              <a:gd name="connsiteX2" fmla="*/ 24333 w 81737"/>
              <a:gd name="connsiteY2" fmla="*/ 113791 h 122554"/>
              <a:gd name="connsiteX3" fmla="*/ 47802 w 81737"/>
              <a:gd name="connsiteY3" fmla="*/ 108457 h 122554"/>
              <a:gd name="connsiteX4" fmla="*/ 63652 w 81737"/>
              <a:gd name="connsiteY4" fmla="*/ 95630 h 122554"/>
              <a:gd name="connsiteX5" fmla="*/ 72567 w 81737"/>
              <a:gd name="connsiteY5" fmla="*/ 76453 h 122554"/>
              <a:gd name="connsiteX6" fmla="*/ 75387 w 81737"/>
              <a:gd name="connsiteY6" fmla="*/ 49656 h 122554"/>
              <a:gd name="connsiteX7" fmla="*/ 71881 w 81737"/>
              <a:gd name="connsiteY7" fmla="*/ 24764 h 122554"/>
              <a:gd name="connsiteX8" fmla="*/ 59842 w 81737"/>
              <a:gd name="connsiteY8" fmla="*/ 9651 h 122554"/>
              <a:gd name="connsiteX9" fmla="*/ 45973 w 81737"/>
              <a:gd name="connsiteY9" fmla="*/ 6350 h 122554"/>
              <a:gd name="connsiteX10" fmla="*/ 27533 w 81737"/>
              <a:gd name="connsiteY10" fmla="*/ 7746 h 122554"/>
              <a:gd name="connsiteX11" fmla="*/ 6350 w 81737"/>
              <a:gd name="connsiteY11" fmla="*/ 10540 h 1225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737" h="122554">
                <a:moveTo>
                  <a:pt x="6350" y="10540"/>
                </a:moveTo>
                <a:cubicBezTo>
                  <a:pt x="6350" y="45719"/>
                  <a:pt x="6350" y="81025"/>
                  <a:pt x="6350" y="116204"/>
                </a:cubicBezTo>
                <a:cubicBezTo>
                  <a:pt x="12344" y="115442"/>
                  <a:pt x="18338" y="114680"/>
                  <a:pt x="24333" y="113791"/>
                </a:cubicBezTo>
                <a:cubicBezTo>
                  <a:pt x="33680" y="112648"/>
                  <a:pt x="41503" y="110870"/>
                  <a:pt x="47802" y="108457"/>
                </a:cubicBezTo>
                <a:cubicBezTo>
                  <a:pt x="54101" y="106044"/>
                  <a:pt x="59385" y="101853"/>
                  <a:pt x="63652" y="95630"/>
                </a:cubicBezTo>
                <a:cubicBezTo>
                  <a:pt x="67716" y="89661"/>
                  <a:pt x="70688" y="83311"/>
                  <a:pt x="72567" y="76453"/>
                </a:cubicBezTo>
                <a:cubicBezTo>
                  <a:pt x="74447" y="69595"/>
                  <a:pt x="75387" y="60705"/>
                  <a:pt x="75387" y="49656"/>
                </a:cubicBezTo>
                <a:cubicBezTo>
                  <a:pt x="75387" y="39750"/>
                  <a:pt x="74231" y="31495"/>
                  <a:pt x="71881" y="24764"/>
                </a:cubicBezTo>
                <a:cubicBezTo>
                  <a:pt x="69545" y="18033"/>
                  <a:pt x="65531" y="12953"/>
                  <a:pt x="59842" y="9651"/>
                </a:cubicBezTo>
                <a:cubicBezTo>
                  <a:pt x="55880" y="7365"/>
                  <a:pt x="51257" y="6222"/>
                  <a:pt x="45973" y="6350"/>
                </a:cubicBezTo>
                <a:cubicBezTo>
                  <a:pt x="40690" y="6350"/>
                  <a:pt x="34543" y="6857"/>
                  <a:pt x="27533" y="7746"/>
                </a:cubicBezTo>
                <a:cubicBezTo>
                  <a:pt x="20472" y="8635"/>
                  <a:pt x="13411" y="9651"/>
                  <a:pt x="6350" y="1054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7532624" y="268223"/>
            <a:ext cx="141478" cy="397891"/>
          </a:xfrm>
          <a:custGeom>
            <a:avLst/>
            <a:gdLst>
              <a:gd name="connsiteX0" fmla="*/ 28829 w 141478"/>
              <a:gd name="connsiteY0" fmla="*/ 13461 h 397891"/>
              <a:gd name="connsiteX1" fmla="*/ 83947 w 141478"/>
              <a:gd name="connsiteY1" fmla="*/ 6350 h 397891"/>
              <a:gd name="connsiteX2" fmla="*/ 83947 w 141478"/>
              <a:gd name="connsiteY2" fmla="*/ 90932 h 397891"/>
              <a:gd name="connsiteX3" fmla="*/ 135128 w 141478"/>
              <a:gd name="connsiteY3" fmla="*/ 83946 h 397891"/>
              <a:gd name="connsiteX4" fmla="*/ 135128 w 141478"/>
              <a:gd name="connsiteY4" fmla="*/ 148208 h 397891"/>
              <a:gd name="connsiteX5" fmla="*/ 83947 w 141478"/>
              <a:gd name="connsiteY5" fmla="*/ 155194 h 397891"/>
              <a:gd name="connsiteX6" fmla="*/ 83947 w 141478"/>
              <a:gd name="connsiteY6" fmla="*/ 260223 h 397891"/>
              <a:gd name="connsiteX7" fmla="*/ 84073 w 141478"/>
              <a:gd name="connsiteY7" fmla="*/ 287401 h 397891"/>
              <a:gd name="connsiteX8" fmla="*/ 86487 w 141478"/>
              <a:gd name="connsiteY8" fmla="*/ 307975 h 397891"/>
              <a:gd name="connsiteX9" fmla="*/ 93980 w 141478"/>
              <a:gd name="connsiteY9" fmla="*/ 321564 h 397891"/>
              <a:gd name="connsiteX10" fmla="*/ 109728 w 141478"/>
              <a:gd name="connsiteY10" fmla="*/ 324866 h 397891"/>
              <a:gd name="connsiteX11" fmla="*/ 120903 w 141478"/>
              <a:gd name="connsiteY11" fmla="*/ 320166 h 397891"/>
              <a:gd name="connsiteX12" fmla="*/ 130556 w 141478"/>
              <a:gd name="connsiteY12" fmla="*/ 313054 h 397891"/>
              <a:gd name="connsiteX13" fmla="*/ 135128 w 141478"/>
              <a:gd name="connsiteY13" fmla="*/ 312420 h 397891"/>
              <a:gd name="connsiteX14" fmla="*/ 135128 w 141478"/>
              <a:gd name="connsiteY14" fmla="*/ 377316 h 397891"/>
              <a:gd name="connsiteX15" fmla="*/ 116332 w 141478"/>
              <a:gd name="connsiteY15" fmla="*/ 386080 h 397891"/>
              <a:gd name="connsiteX16" fmla="*/ 92202 w 141478"/>
              <a:gd name="connsiteY16" fmla="*/ 391541 h 397891"/>
              <a:gd name="connsiteX17" fmla="*/ 44450 w 141478"/>
              <a:gd name="connsiteY17" fmla="*/ 375412 h 397891"/>
              <a:gd name="connsiteX18" fmla="*/ 28829 w 141478"/>
              <a:gd name="connsiteY18" fmla="*/ 300735 h 397891"/>
              <a:gd name="connsiteX19" fmla="*/ 28829 w 141478"/>
              <a:gd name="connsiteY19" fmla="*/ 162305 h 397891"/>
              <a:gd name="connsiteX20" fmla="*/ 6350 w 141478"/>
              <a:gd name="connsiteY20" fmla="*/ 165227 h 397891"/>
              <a:gd name="connsiteX21" fmla="*/ 6350 w 141478"/>
              <a:gd name="connsiteY21" fmla="*/ 100838 h 397891"/>
              <a:gd name="connsiteX22" fmla="*/ 28829 w 141478"/>
              <a:gd name="connsiteY22" fmla="*/ 98044 h 397891"/>
              <a:gd name="connsiteX23" fmla="*/ 28829 w 141478"/>
              <a:gd name="connsiteY23" fmla="*/ 13461 h 3978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41478" h="397891">
                <a:moveTo>
                  <a:pt x="28829" y="13461"/>
                </a:moveTo>
                <a:cubicBezTo>
                  <a:pt x="47243" y="11176"/>
                  <a:pt x="65532" y="8763"/>
                  <a:pt x="83947" y="6350"/>
                </a:cubicBezTo>
                <a:cubicBezTo>
                  <a:pt x="83947" y="34544"/>
                  <a:pt x="83947" y="62738"/>
                  <a:pt x="83947" y="90932"/>
                </a:cubicBezTo>
                <a:cubicBezTo>
                  <a:pt x="100965" y="88646"/>
                  <a:pt x="118110" y="86359"/>
                  <a:pt x="135128" y="83946"/>
                </a:cubicBezTo>
                <a:cubicBezTo>
                  <a:pt x="135128" y="105410"/>
                  <a:pt x="135128" y="126746"/>
                  <a:pt x="135128" y="148208"/>
                </a:cubicBezTo>
                <a:cubicBezTo>
                  <a:pt x="118110" y="150622"/>
                  <a:pt x="100965" y="152908"/>
                  <a:pt x="83947" y="155194"/>
                </a:cubicBezTo>
                <a:cubicBezTo>
                  <a:pt x="83947" y="190246"/>
                  <a:pt x="83947" y="225297"/>
                  <a:pt x="83947" y="260223"/>
                </a:cubicBezTo>
                <a:cubicBezTo>
                  <a:pt x="83947" y="270636"/>
                  <a:pt x="83947" y="279654"/>
                  <a:pt x="84073" y="287401"/>
                </a:cubicBezTo>
                <a:cubicBezTo>
                  <a:pt x="84201" y="295147"/>
                  <a:pt x="84963" y="302006"/>
                  <a:pt x="86487" y="307975"/>
                </a:cubicBezTo>
                <a:cubicBezTo>
                  <a:pt x="87883" y="313944"/>
                  <a:pt x="90423" y="318516"/>
                  <a:pt x="93980" y="321564"/>
                </a:cubicBezTo>
                <a:cubicBezTo>
                  <a:pt x="97663" y="324739"/>
                  <a:pt x="102870" y="325754"/>
                  <a:pt x="109728" y="324866"/>
                </a:cubicBezTo>
                <a:cubicBezTo>
                  <a:pt x="112522" y="324485"/>
                  <a:pt x="116332" y="322961"/>
                  <a:pt x="120903" y="320166"/>
                </a:cubicBezTo>
                <a:cubicBezTo>
                  <a:pt x="125476" y="317373"/>
                  <a:pt x="128778" y="315086"/>
                  <a:pt x="130556" y="313054"/>
                </a:cubicBezTo>
                <a:cubicBezTo>
                  <a:pt x="132080" y="312801"/>
                  <a:pt x="133603" y="312673"/>
                  <a:pt x="135128" y="312420"/>
                </a:cubicBezTo>
                <a:cubicBezTo>
                  <a:pt x="135128" y="334010"/>
                  <a:pt x="135128" y="355600"/>
                  <a:pt x="135128" y="377316"/>
                </a:cubicBezTo>
                <a:cubicBezTo>
                  <a:pt x="129285" y="380746"/>
                  <a:pt x="122935" y="383666"/>
                  <a:pt x="116332" y="386080"/>
                </a:cubicBezTo>
                <a:cubicBezTo>
                  <a:pt x="109728" y="388366"/>
                  <a:pt x="101727" y="390271"/>
                  <a:pt x="92202" y="391541"/>
                </a:cubicBezTo>
                <a:cubicBezTo>
                  <a:pt x="70866" y="394462"/>
                  <a:pt x="54864" y="389001"/>
                  <a:pt x="44450" y="375412"/>
                </a:cubicBezTo>
                <a:cubicBezTo>
                  <a:pt x="34035" y="361823"/>
                  <a:pt x="28829" y="336931"/>
                  <a:pt x="28829" y="300735"/>
                </a:cubicBezTo>
                <a:cubicBezTo>
                  <a:pt x="28829" y="254635"/>
                  <a:pt x="28829" y="208534"/>
                  <a:pt x="28829" y="162305"/>
                </a:cubicBezTo>
                <a:cubicBezTo>
                  <a:pt x="21335" y="163322"/>
                  <a:pt x="13843" y="164211"/>
                  <a:pt x="6350" y="165227"/>
                </a:cubicBezTo>
                <a:cubicBezTo>
                  <a:pt x="6350" y="143764"/>
                  <a:pt x="6350" y="122301"/>
                  <a:pt x="6350" y="100838"/>
                </a:cubicBezTo>
                <a:cubicBezTo>
                  <a:pt x="13843" y="99948"/>
                  <a:pt x="21335" y="99060"/>
                  <a:pt x="28829" y="98044"/>
                </a:cubicBezTo>
                <a:cubicBezTo>
                  <a:pt x="28829" y="69850"/>
                  <a:pt x="28829" y="41656"/>
                  <a:pt x="28829" y="1346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478913" y="172465"/>
            <a:ext cx="142620" cy="399415"/>
          </a:xfrm>
          <a:custGeom>
            <a:avLst/>
            <a:gdLst>
              <a:gd name="connsiteX0" fmla="*/ 29082 w 142620"/>
              <a:gd name="connsiteY0" fmla="*/ 6350 h 399415"/>
              <a:gd name="connsiteX1" fmla="*/ 84582 w 142620"/>
              <a:gd name="connsiteY1" fmla="*/ 6604 h 399415"/>
              <a:gd name="connsiteX2" fmla="*/ 84582 w 142620"/>
              <a:gd name="connsiteY2" fmla="*/ 91186 h 399415"/>
              <a:gd name="connsiteX3" fmla="*/ 136270 w 142620"/>
              <a:gd name="connsiteY3" fmla="*/ 91694 h 399415"/>
              <a:gd name="connsiteX4" fmla="*/ 136270 w 142620"/>
              <a:gd name="connsiteY4" fmla="*/ 155957 h 399415"/>
              <a:gd name="connsiteX5" fmla="*/ 84582 w 142620"/>
              <a:gd name="connsiteY5" fmla="*/ 155575 h 399415"/>
              <a:gd name="connsiteX6" fmla="*/ 84582 w 142620"/>
              <a:gd name="connsiteY6" fmla="*/ 260604 h 399415"/>
              <a:gd name="connsiteX7" fmla="*/ 84836 w 142620"/>
              <a:gd name="connsiteY7" fmla="*/ 287782 h 399415"/>
              <a:gd name="connsiteX8" fmla="*/ 87248 w 142620"/>
              <a:gd name="connsiteY8" fmla="*/ 308610 h 399415"/>
              <a:gd name="connsiteX9" fmla="*/ 94869 w 142620"/>
              <a:gd name="connsiteY9" fmla="*/ 323342 h 399415"/>
              <a:gd name="connsiteX10" fmla="*/ 110743 w 142620"/>
              <a:gd name="connsiteY10" fmla="*/ 328930 h 399415"/>
              <a:gd name="connsiteX11" fmla="*/ 121919 w 142620"/>
              <a:gd name="connsiteY11" fmla="*/ 325882 h 399415"/>
              <a:gd name="connsiteX12" fmla="*/ 131698 w 142620"/>
              <a:gd name="connsiteY12" fmla="*/ 320167 h 399415"/>
              <a:gd name="connsiteX13" fmla="*/ 136270 w 142620"/>
              <a:gd name="connsiteY13" fmla="*/ 320167 h 399415"/>
              <a:gd name="connsiteX14" fmla="*/ 136270 w 142620"/>
              <a:gd name="connsiteY14" fmla="*/ 385064 h 399415"/>
              <a:gd name="connsiteX15" fmla="*/ 117347 w 142620"/>
              <a:gd name="connsiteY15" fmla="*/ 391033 h 399415"/>
              <a:gd name="connsiteX16" fmla="*/ 92963 w 142620"/>
              <a:gd name="connsiteY16" fmla="*/ 393065 h 399415"/>
              <a:gd name="connsiteX17" fmla="*/ 44957 w 142620"/>
              <a:gd name="connsiteY17" fmla="*/ 370332 h 399415"/>
              <a:gd name="connsiteX18" fmla="*/ 29082 w 142620"/>
              <a:gd name="connsiteY18" fmla="*/ 293624 h 399415"/>
              <a:gd name="connsiteX19" fmla="*/ 29082 w 142620"/>
              <a:gd name="connsiteY19" fmla="*/ 155194 h 399415"/>
              <a:gd name="connsiteX20" fmla="*/ 6350 w 142620"/>
              <a:gd name="connsiteY20" fmla="*/ 155194 h 399415"/>
              <a:gd name="connsiteX21" fmla="*/ 6350 w 142620"/>
              <a:gd name="connsiteY21" fmla="*/ 90932 h 399415"/>
              <a:gd name="connsiteX22" fmla="*/ 29082 w 142620"/>
              <a:gd name="connsiteY22" fmla="*/ 90932 h 399415"/>
              <a:gd name="connsiteX23" fmla="*/ 29082 w 142620"/>
              <a:gd name="connsiteY23" fmla="*/ 6350 h 399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42620" h="399415">
                <a:moveTo>
                  <a:pt x="29082" y="6350"/>
                </a:moveTo>
                <a:cubicBezTo>
                  <a:pt x="47624" y="6477"/>
                  <a:pt x="66166" y="6477"/>
                  <a:pt x="84582" y="6604"/>
                </a:cubicBezTo>
                <a:cubicBezTo>
                  <a:pt x="84582" y="34798"/>
                  <a:pt x="84582" y="62992"/>
                  <a:pt x="84582" y="91186"/>
                </a:cubicBezTo>
                <a:cubicBezTo>
                  <a:pt x="101853" y="91313"/>
                  <a:pt x="119126" y="91567"/>
                  <a:pt x="136270" y="91694"/>
                </a:cubicBezTo>
                <a:cubicBezTo>
                  <a:pt x="136270" y="113157"/>
                  <a:pt x="136270" y="134493"/>
                  <a:pt x="136270" y="155957"/>
                </a:cubicBezTo>
                <a:cubicBezTo>
                  <a:pt x="119126" y="155830"/>
                  <a:pt x="101853" y="155702"/>
                  <a:pt x="84582" y="155575"/>
                </a:cubicBezTo>
                <a:cubicBezTo>
                  <a:pt x="84582" y="190500"/>
                  <a:pt x="84582" y="225552"/>
                  <a:pt x="84582" y="260604"/>
                </a:cubicBezTo>
                <a:cubicBezTo>
                  <a:pt x="84582" y="271018"/>
                  <a:pt x="84708" y="280035"/>
                  <a:pt x="84836" y="287782"/>
                </a:cubicBezTo>
                <a:cubicBezTo>
                  <a:pt x="84836" y="295529"/>
                  <a:pt x="85724" y="302514"/>
                  <a:pt x="87248" y="308610"/>
                </a:cubicBezTo>
                <a:cubicBezTo>
                  <a:pt x="88646" y="314833"/>
                  <a:pt x="91186" y="319659"/>
                  <a:pt x="94869" y="323342"/>
                </a:cubicBezTo>
                <a:cubicBezTo>
                  <a:pt x="98424" y="327025"/>
                  <a:pt x="103758" y="328803"/>
                  <a:pt x="110743" y="328930"/>
                </a:cubicBezTo>
                <a:cubicBezTo>
                  <a:pt x="113538" y="328930"/>
                  <a:pt x="117347" y="327914"/>
                  <a:pt x="121919" y="325882"/>
                </a:cubicBezTo>
                <a:cubicBezTo>
                  <a:pt x="126619" y="323723"/>
                  <a:pt x="129793" y="321818"/>
                  <a:pt x="131698" y="320167"/>
                </a:cubicBezTo>
                <a:cubicBezTo>
                  <a:pt x="133223" y="320167"/>
                  <a:pt x="134747" y="320167"/>
                  <a:pt x="136270" y="320167"/>
                </a:cubicBezTo>
                <a:cubicBezTo>
                  <a:pt x="136270" y="341757"/>
                  <a:pt x="136270" y="363347"/>
                  <a:pt x="136270" y="385064"/>
                </a:cubicBezTo>
                <a:cubicBezTo>
                  <a:pt x="130301" y="387604"/>
                  <a:pt x="124078" y="389636"/>
                  <a:pt x="117347" y="391033"/>
                </a:cubicBezTo>
                <a:cubicBezTo>
                  <a:pt x="110743" y="392430"/>
                  <a:pt x="102616" y="393065"/>
                  <a:pt x="92963" y="393065"/>
                </a:cubicBezTo>
                <a:cubicBezTo>
                  <a:pt x="71373" y="392811"/>
                  <a:pt x="55372" y="385318"/>
                  <a:pt x="44957" y="370332"/>
                </a:cubicBezTo>
                <a:cubicBezTo>
                  <a:pt x="34416" y="355346"/>
                  <a:pt x="29082" y="329819"/>
                  <a:pt x="29082" y="293624"/>
                </a:cubicBezTo>
                <a:cubicBezTo>
                  <a:pt x="29082" y="247523"/>
                  <a:pt x="29082" y="201422"/>
                  <a:pt x="29082" y="155194"/>
                </a:cubicBezTo>
                <a:cubicBezTo>
                  <a:pt x="21589" y="155194"/>
                  <a:pt x="13969" y="155194"/>
                  <a:pt x="6350" y="155194"/>
                </a:cubicBezTo>
                <a:cubicBezTo>
                  <a:pt x="6350" y="133731"/>
                  <a:pt x="6350" y="112395"/>
                  <a:pt x="6350" y="90932"/>
                </a:cubicBezTo>
                <a:cubicBezTo>
                  <a:pt x="13969" y="90932"/>
                  <a:pt x="21589" y="90932"/>
                  <a:pt x="29082" y="90932"/>
                </a:cubicBezTo>
                <a:cubicBezTo>
                  <a:pt x="29082" y="62738"/>
                  <a:pt x="29082" y="34544"/>
                  <a:pt x="2908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1065161" y="235711"/>
            <a:ext cx="231381" cy="418592"/>
          </a:xfrm>
          <a:custGeom>
            <a:avLst/>
            <a:gdLst>
              <a:gd name="connsiteX0" fmla="*/ 6350 w 231381"/>
              <a:gd name="connsiteY0" fmla="*/ 19939 h 418592"/>
              <a:gd name="connsiteX1" fmla="*/ 104495 w 231381"/>
              <a:gd name="connsiteY1" fmla="*/ 6730 h 418592"/>
              <a:gd name="connsiteX2" fmla="*/ 139090 w 231381"/>
              <a:gd name="connsiteY2" fmla="*/ 6350 h 418592"/>
              <a:gd name="connsiteX3" fmla="*/ 166281 w 231381"/>
              <a:gd name="connsiteY3" fmla="*/ 20193 h 418592"/>
              <a:gd name="connsiteX4" fmla="*/ 186664 w 231381"/>
              <a:gd name="connsiteY4" fmla="*/ 51943 h 418592"/>
              <a:gd name="connsiteX5" fmla="*/ 194221 w 231381"/>
              <a:gd name="connsiteY5" fmla="*/ 103631 h 418592"/>
              <a:gd name="connsiteX6" fmla="*/ 182537 w 231381"/>
              <a:gd name="connsiteY6" fmla="*/ 175895 h 418592"/>
              <a:gd name="connsiteX7" fmla="*/ 149174 w 231381"/>
              <a:gd name="connsiteY7" fmla="*/ 225425 h 418592"/>
              <a:gd name="connsiteX8" fmla="*/ 225031 w 231381"/>
              <a:gd name="connsiteY8" fmla="*/ 384683 h 418592"/>
              <a:gd name="connsiteX9" fmla="*/ 153441 w 231381"/>
              <a:gd name="connsiteY9" fmla="*/ 393065 h 418592"/>
              <a:gd name="connsiteX10" fmla="*/ 91681 w 231381"/>
              <a:gd name="connsiteY10" fmla="*/ 256920 h 418592"/>
              <a:gd name="connsiteX11" fmla="*/ 64566 w 231381"/>
              <a:gd name="connsiteY11" fmla="*/ 260477 h 418592"/>
              <a:gd name="connsiteX12" fmla="*/ 64566 w 231381"/>
              <a:gd name="connsiteY12" fmla="*/ 404367 h 418592"/>
              <a:gd name="connsiteX13" fmla="*/ 6350 w 231381"/>
              <a:gd name="connsiteY13" fmla="*/ 412242 h 418592"/>
              <a:gd name="connsiteX14" fmla="*/ 6350 w 231381"/>
              <a:gd name="connsiteY14" fmla="*/ 19939 h 4185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31381" h="418592">
                <a:moveTo>
                  <a:pt x="6350" y="19939"/>
                </a:moveTo>
                <a:cubicBezTo>
                  <a:pt x="39052" y="15366"/>
                  <a:pt x="71767" y="10921"/>
                  <a:pt x="104495" y="6730"/>
                </a:cubicBezTo>
                <a:cubicBezTo>
                  <a:pt x="117906" y="5080"/>
                  <a:pt x="129438" y="4953"/>
                  <a:pt x="139090" y="6350"/>
                </a:cubicBezTo>
                <a:cubicBezTo>
                  <a:pt x="148767" y="7873"/>
                  <a:pt x="157835" y="12445"/>
                  <a:pt x="166281" y="20193"/>
                </a:cubicBezTo>
                <a:cubicBezTo>
                  <a:pt x="174828" y="27940"/>
                  <a:pt x="181622" y="38607"/>
                  <a:pt x="186664" y="51943"/>
                </a:cubicBezTo>
                <a:cubicBezTo>
                  <a:pt x="191706" y="65278"/>
                  <a:pt x="194221" y="82550"/>
                  <a:pt x="194221" y="103631"/>
                </a:cubicBezTo>
                <a:cubicBezTo>
                  <a:pt x="194221" y="132588"/>
                  <a:pt x="190322" y="156717"/>
                  <a:pt x="182537" y="175895"/>
                </a:cubicBezTo>
                <a:cubicBezTo>
                  <a:pt x="174751" y="195072"/>
                  <a:pt x="163614" y="211582"/>
                  <a:pt x="149174" y="225425"/>
                </a:cubicBezTo>
                <a:cubicBezTo>
                  <a:pt x="174472" y="278510"/>
                  <a:pt x="199783" y="331597"/>
                  <a:pt x="225031" y="384683"/>
                </a:cubicBezTo>
                <a:cubicBezTo>
                  <a:pt x="201193" y="387350"/>
                  <a:pt x="177317" y="390144"/>
                  <a:pt x="153441" y="393065"/>
                </a:cubicBezTo>
                <a:cubicBezTo>
                  <a:pt x="132854" y="347598"/>
                  <a:pt x="112280" y="302259"/>
                  <a:pt x="91681" y="256920"/>
                </a:cubicBezTo>
                <a:cubicBezTo>
                  <a:pt x="82638" y="258064"/>
                  <a:pt x="73609" y="259334"/>
                  <a:pt x="64566" y="260477"/>
                </a:cubicBezTo>
                <a:cubicBezTo>
                  <a:pt x="64566" y="308483"/>
                  <a:pt x="64566" y="356362"/>
                  <a:pt x="64566" y="404367"/>
                </a:cubicBezTo>
                <a:cubicBezTo>
                  <a:pt x="45161" y="406908"/>
                  <a:pt x="25742" y="409575"/>
                  <a:pt x="6350" y="412242"/>
                </a:cubicBezTo>
                <a:cubicBezTo>
                  <a:pt x="6350" y="281558"/>
                  <a:pt x="6350" y="150748"/>
                  <a:pt x="6350" y="1993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31800" y="2616200"/>
            <a:ext cx="9906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</a:t>
            </a:r>
          </a:p>
        </p:txBody>
      </p:sp>
      <p:sp>
        <p:nvSpPr>
          <p:cNvPr id="1054" name="TextBox 1"/>
          <p:cNvSpPr txBox="1"/>
          <p:nvPr/>
        </p:nvSpPr>
        <p:spPr>
          <a:xfrm>
            <a:off x="431800" y="4368800"/>
            <a:ext cx="1803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</p:txBody>
      </p:sp>
      <p:sp>
        <p:nvSpPr>
          <p:cNvPr id="1055" name="TextBox 1"/>
          <p:cNvSpPr txBox="1"/>
          <p:nvPr/>
        </p:nvSpPr>
        <p:spPr>
          <a:xfrm>
            <a:off x="431800" y="4953000"/>
            <a:ext cx="977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</p:txBody>
      </p:sp>
      <p:sp>
        <p:nvSpPr>
          <p:cNvPr id="1056" name="TextBox 1"/>
          <p:cNvSpPr txBox="1"/>
          <p:nvPr/>
        </p:nvSpPr>
        <p:spPr>
          <a:xfrm>
            <a:off x="1473200" y="2628900"/>
            <a:ext cx="68834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14300" algn="l"/>
                <a:tab pos="304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psihosomatskim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predispozicijama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omogućiti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stjecanje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motori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teorijskih</a:t>
            </a:r>
          </a:p>
          <a:p>
            <a:pPr>
              <a:lnSpc>
                <a:spcPts val="1200"/>
              </a:lnSpc>
              <a:tabLst>
                <a:tab pos="114300" algn="l"/>
                <a:tab pos="304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informacija.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natjecateljskog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duha,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športskim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klubovima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drugim</a:t>
            </a:r>
          </a:p>
          <a:p>
            <a:pPr>
              <a:lnSpc>
                <a:spcPts val="1200"/>
              </a:lnSpc>
              <a:tabLst>
                <a:tab pos="114300" algn="l"/>
                <a:tab pos="304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športskim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društvima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14300" algn="l"/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natjecanja,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gradskoj,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upanijskoj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</a:p>
          <a:p>
            <a:pPr>
              <a:lnSpc>
                <a:spcPts val="1400"/>
              </a:lnSpc>
              <a:tabLst>
                <a:tab pos="114300" algn="l"/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upanijskoj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avnoj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razini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114300" algn="l"/>
                <a:tab pos="3048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Albert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Radovniković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Lucijan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Ćuković,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Karlo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Lisica,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organizatori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natjecanja</a:t>
            </a:r>
          </a:p>
        </p:txBody>
      </p:sp>
      <p:sp>
        <p:nvSpPr>
          <p:cNvPr id="1057" name="TextBox 1"/>
          <p:cNvSpPr txBox="1"/>
          <p:nvPr/>
        </p:nvSpPr>
        <p:spPr>
          <a:xfrm>
            <a:off x="2438400" y="4394200"/>
            <a:ext cx="41021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Treninzi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športskih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klubova</a:t>
            </a:r>
          </a:p>
        </p:txBody>
      </p:sp>
      <p:sp>
        <p:nvSpPr>
          <p:cNvPr id="1058" name="TextBox 1"/>
          <p:cNvSpPr txBox="1"/>
          <p:nvPr/>
        </p:nvSpPr>
        <p:spPr>
          <a:xfrm>
            <a:off x="1778000" y="4965700"/>
            <a:ext cx="3180743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Kroz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cijelu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/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</p:txBody>
      </p:sp>
      <p:sp>
        <p:nvSpPr>
          <p:cNvPr id="1059" name="TextBox 1"/>
          <p:cNvSpPr txBox="1"/>
          <p:nvPr/>
        </p:nvSpPr>
        <p:spPr>
          <a:xfrm>
            <a:off x="393700" y="5600700"/>
            <a:ext cx="56007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TROŠKOVNIK: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Sredstva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osigurava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organizator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natjecanja.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38100" algn="l"/>
              </a:tabLst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Uspjehom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klupskim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natjecanjima…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272944" y="1106486"/>
            <a:ext cx="6512511" cy="1143000"/>
          </a:xfrm>
        </p:spPr>
        <p:txBody>
          <a:bodyPr/>
          <a:lstStyle/>
          <a:p>
            <a:pPr algn="ctr"/>
            <a:r>
              <a:rPr lang="hr-HR" sz="2000" dirty="0"/>
              <a:t>RUKOMET, ODBOJKA, KOŠARKA, NOGOMET</a:t>
            </a:r>
            <a:br>
              <a:rPr lang="hr-HR" sz="2000" dirty="0"/>
            </a:b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"/>
    </mc:Choice>
    <mc:Fallback xmlns="">
      <p:transition spd="slow" advTm="3052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069584" y="803275"/>
            <a:ext cx="86614" cy="70992"/>
          </a:xfrm>
          <a:custGeom>
            <a:avLst/>
            <a:gdLst>
              <a:gd name="connsiteX0" fmla="*/ 12065 w 86614"/>
              <a:gd name="connsiteY0" fmla="*/ 6350 h 70992"/>
              <a:gd name="connsiteX1" fmla="*/ 6350 w 86614"/>
              <a:gd name="connsiteY1" fmla="*/ 64389 h 70992"/>
              <a:gd name="connsiteX2" fmla="*/ 10414 w 86614"/>
              <a:gd name="connsiteY2" fmla="*/ 64515 h 70992"/>
              <a:gd name="connsiteX3" fmla="*/ 43815 w 86614"/>
              <a:gd name="connsiteY3" fmla="*/ 64642 h 70992"/>
              <a:gd name="connsiteX4" fmla="*/ 62738 w 86614"/>
              <a:gd name="connsiteY4" fmla="*/ 60579 h 70992"/>
              <a:gd name="connsiteX5" fmla="*/ 75565 w 86614"/>
              <a:gd name="connsiteY5" fmla="*/ 50291 h 70992"/>
              <a:gd name="connsiteX6" fmla="*/ 80264 w 86614"/>
              <a:gd name="connsiteY6" fmla="*/ 35305 h 70992"/>
              <a:gd name="connsiteX7" fmla="*/ 77978 w 86614"/>
              <a:gd name="connsiteY7" fmla="*/ 18161 h 70992"/>
              <a:gd name="connsiteX8" fmla="*/ 65405 w 86614"/>
              <a:gd name="connsiteY8" fmla="*/ 9016 h 70992"/>
              <a:gd name="connsiteX9" fmla="*/ 47879 w 86614"/>
              <a:gd name="connsiteY9" fmla="*/ 6730 h 70992"/>
              <a:gd name="connsiteX10" fmla="*/ 24129 w 86614"/>
              <a:gd name="connsiteY10" fmla="*/ 6476 h 70992"/>
              <a:gd name="connsiteX11" fmla="*/ 12065 w 86614"/>
              <a:gd name="connsiteY11" fmla="*/ 6350 h 70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6614" h="70992">
                <a:moveTo>
                  <a:pt x="12065" y="6350"/>
                </a:moveTo>
                <a:cubicBezTo>
                  <a:pt x="10160" y="25653"/>
                  <a:pt x="8255" y="45084"/>
                  <a:pt x="6350" y="64389"/>
                </a:cubicBezTo>
                <a:cubicBezTo>
                  <a:pt x="7747" y="64515"/>
                  <a:pt x="9017" y="64515"/>
                  <a:pt x="10414" y="64515"/>
                </a:cubicBezTo>
                <a:cubicBezTo>
                  <a:pt x="25908" y="64642"/>
                  <a:pt x="37084" y="64642"/>
                  <a:pt x="43815" y="64642"/>
                </a:cubicBezTo>
                <a:cubicBezTo>
                  <a:pt x="50419" y="64515"/>
                  <a:pt x="56769" y="63245"/>
                  <a:pt x="62738" y="60579"/>
                </a:cubicBezTo>
                <a:cubicBezTo>
                  <a:pt x="68707" y="58039"/>
                  <a:pt x="73025" y="54610"/>
                  <a:pt x="75565" y="50291"/>
                </a:cubicBezTo>
                <a:cubicBezTo>
                  <a:pt x="78105" y="45973"/>
                  <a:pt x="79756" y="40894"/>
                  <a:pt x="80264" y="35305"/>
                </a:cubicBezTo>
                <a:cubicBezTo>
                  <a:pt x="81026" y="27940"/>
                  <a:pt x="80264" y="22225"/>
                  <a:pt x="77978" y="18161"/>
                </a:cubicBezTo>
                <a:cubicBezTo>
                  <a:pt x="75819" y="14096"/>
                  <a:pt x="71628" y="11049"/>
                  <a:pt x="65405" y="9016"/>
                </a:cubicBezTo>
                <a:cubicBezTo>
                  <a:pt x="61341" y="7746"/>
                  <a:pt x="55372" y="6984"/>
                  <a:pt x="47879" y="6730"/>
                </a:cubicBezTo>
                <a:cubicBezTo>
                  <a:pt x="40259" y="6603"/>
                  <a:pt x="32385" y="6476"/>
                  <a:pt x="24129" y="6476"/>
                </a:cubicBezTo>
                <a:cubicBezTo>
                  <a:pt x="20193" y="6350"/>
                  <a:pt x="16129" y="6350"/>
                  <a:pt x="1206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780784" y="698500"/>
            <a:ext cx="65150" cy="99059"/>
          </a:xfrm>
          <a:custGeom>
            <a:avLst/>
            <a:gdLst>
              <a:gd name="connsiteX0" fmla="*/ 40766 w 65150"/>
              <a:gd name="connsiteY0" fmla="*/ 6350 h 99059"/>
              <a:gd name="connsiteX1" fmla="*/ 6350 w 65150"/>
              <a:gd name="connsiteY1" fmla="*/ 92709 h 99059"/>
              <a:gd name="connsiteX2" fmla="*/ 58800 w 65150"/>
              <a:gd name="connsiteY2" fmla="*/ 87121 h 99059"/>
              <a:gd name="connsiteX3" fmla="*/ 40766 w 65150"/>
              <a:gd name="connsiteY3" fmla="*/ 6350 h 990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5150" h="99059">
                <a:moveTo>
                  <a:pt x="40766" y="6350"/>
                </a:moveTo>
                <a:cubicBezTo>
                  <a:pt x="29336" y="35178"/>
                  <a:pt x="17779" y="64008"/>
                  <a:pt x="6350" y="92709"/>
                </a:cubicBezTo>
                <a:cubicBezTo>
                  <a:pt x="23875" y="90932"/>
                  <a:pt x="41274" y="89027"/>
                  <a:pt x="58800" y="87121"/>
                </a:cubicBezTo>
                <a:cubicBezTo>
                  <a:pt x="52831" y="60197"/>
                  <a:pt x="46735" y="33274"/>
                  <a:pt x="4076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03263" y="729107"/>
            <a:ext cx="65532" cy="96773"/>
          </a:xfrm>
          <a:custGeom>
            <a:avLst/>
            <a:gdLst>
              <a:gd name="connsiteX0" fmla="*/ 41021 w 65532"/>
              <a:gd name="connsiteY0" fmla="*/ 6350 h 96773"/>
              <a:gd name="connsiteX1" fmla="*/ 6350 w 65532"/>
              <a:gd name="connsiteY1" fmla="*/ 90423 h 96773"/>
              <a:gd name="connsiteX2" fmla="*/ 59182 w 65532"/>
              <a:gd name="connsiteY2" fmla="*/ 89153 h 96773"/>
              <a:gd name="connsiteX3" fmla="*/ 41021 w 65532"/>
              <a:gd name="connsiteY3" fmla="*/ 6350 h 96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5532" h="96773">
                <a:moveTo>
                  <a:pt x="41021" y="6350"/>
                </a:moveTo>
                <a:cubicBezTo>
                  <a:pt x="29464" y="34417"/>
                  <a:pt x="17907" y="62483"/>
                  <a:pt x="6350" y="90423"/>
                </a:cubicBezTo>
                <a:cubicBezTo>
                  <a:pt x="24003" y="90170"/>
                  <a:pt x="41529" y="89661"/>
                  <a:pt x="59182" y="89153"/>
                </a:cubicBezTo>
                <a:cubicBezTo>
                  <a:pt x="53086" y="61594"/>
                  <a:pt x="46990" y="33909"/>
                  <a:pt x="4102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620258" y="715264"/>
            <a:ext cx="65277" cy="97790"/>
          </a:xfrm>
          <a:custGeom>
            <a:avLst/>
            <a:gdLst>
              <a:gd name="connsiteX0" fmla="*/ 40894 w 65277"/>
              <a:gd name="connsiteY0" fmla="*/ 6350 h 97790"/>
              <a:gd name="connsiteX1" fmla="*/ 6350 w 65277"/>
              <a:gd name="connsiteY1" fmla="*/ 88264 h 97790"/>
              <a:gd name="connsiteX2" fmla="*/ 58927 w 65277"/>
              <a:gd name="connsiteY2" fmla="*/ 91440 h 97790"/>
              <a:gd name="connsiteX3" fmla="*/ 40894 w 65277"/>
              <a:gd name="connsiteY3" fmla="*/ 6350 h 977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5277" h="97790">
                <a:moveTo>
                  <a:pt x="40894" y="6350"/>
                </a:moveTo>
                <a:cubicBezTo>
                  <a:pt x="29336" y="33654"/>
                  <a:pt x="17779" y="60960"/>
                  <a:pt x="6350" y="88264"/>
                </a:cubicBezTo>
                <a:cubicBezTo>
                  <a:pt x="23875" y="89407"/>
                  <a:pt x="41401" y="90423"/>
                  <a:pt x="58927" y="91440"/>
                </a:cubicBezTo>
                <a:cubicBezTo>
                  <a:pt x="52959" y="62991"/>
                  <a:pt x="46863" y="34671"/>
                  <a:pt x="4089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285740" y="691388"/>
            <a:ext cx="65277" cy="98425"/>
          </a:xfrm>
          <a:custGeom>
            <a:avLst/>
            <a:gdLst>
              <a:gd name="connsiteX0" fmla="*/ 40766 w 65277"/>
              <a:gd name="connsiteY0" fmla="*/ 6350 h 98425"/>
              <a:gd name="connsiteX1" fmla="*/ 6350 w 65277"/>
              <a:gd name="connsiteY1" fmla="*/ 87629 h 98425"/>
              <a:gd name="connsiteX2" fmla="*/ 58927 w 65277"/>
              <a:gd name="connsiteY2" fmla="*/ 92075 h 98425"/>
              <a:gd name="connsiteX3" fmla="*/ 40766 w 65277"/>
              <a:gd name="connsiteY3" fmla="*/ 6350 h 98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5277" h="98425">
                <a:moveTo>
                  <a:pt x="40766" y="6350"/>
                </a:moveTo>
                <a:cubicBezTo>
                  <a:pt x="29336" y="33401"/>
                  <a:pt x="17779" y="60578"/>
                  <a:pt x="6350" y="87629"/>
                </a:cubicBezTo>
                <a:cubicBezTo>
                  <a:pt x="23875" y="89153"/>
                  <a:pt x="41401" y="90551"/>
                  <a:pt x="58927" y="92075"/>
                </a:cubicBezTo>
                <a:cubicBezTo>
                  <a:pt x="52831" y="63500"/>
                  <a:pt x="46862" y="34925"/>
                  <a:pt x="4076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109212" y="576198"/>
            <a:ext cx="65151" cy="98806"/>
          </a:xfrm>
          <a:custGeom>
            <a:avLst/>
            <a:gdLst>
              <a:gd name="connsiteX0" fmla="*/ 40767 w 65151"/>
              <a:gd name="connsiteY0" fmla="*/ 6350 h 98806"/>
              <a:gd name="connsiteX1" fmla="*/ 6350 w 65151"/>
              <a:gd name="connsiteY1" fmla="*/ 87629 h 98806"/>
              <a:gd name="connsiteX2" fmla="*/ 58801 w 65151"/>
              <a:gd name="connsiteY2" fmla="*/ 92456 h 98806"/>
              <a:gd name="connsiteX3" fmla="*/ 40767 w 65151"/>
              <a:gd name="connsiteY3" fmla="*/ 6350 h 988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5151" h="98806">
                <a:moveTo>
                  <a:pt x="40767" y="6350"/>
                </a:moveTo>
                <a:cubicBezTo>
                  <a:pt x="29336" y="33401"/>
                  <a:pt x="17779" y="60579"/>
                  <a:pt x="6350" y="87629"/>
                </a:cubicBezTo>
                <a:cubicBezTo>
                  <a:pt x="23876" y="89153"/>
                  <a:pt x="41275" y="90805"/>
                  <a:pt x="58801" y="92456"/>
                </a:cubicBezTo>
                <a:cubicBezTo>
                  <a:pt x="52832" y="63753"/>
                  <a:pt x="46863" y="35052"/>
                  <a:pt x="40767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574033" y="535940"/>
            <a:ext cx="65278" cy="97662"/>
          </a:xfrm>
          <a:custGeom>
            <a:avLst/>
            <a:gdLst>
              <a:gd name="connsiteX0" fmla="*/ 40894 w 65278"/>
              <a:gd name="connsiteY0" fmla="*/ 6350 h 97662"/>
              <a:gd name="connsiteX1" fmla="*/ 6350 w 65278"/>
              <a:gd name="connsiteY1" fmla="*/ 88519 h 97662"/>
              <a:gd name="connsiteX2" fmla="*/ 58928 w 65278"/>
              <a:gd name="connsiteY2" fmla="*/ 91312 h 97662"/>
              <a:gd name="connsiteX3" fmla="*/ 40894 w 65278"/>
              <a:gd name="connsiteY3" fmla="*/ 6350 h 976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5278" h="97662">
                <a:moveTo>
                  <a:pt x="40894" y="6350"/>
                </a:moveTo>
                <a:cubicBezTo>
                  <a:pt x="29337" y="33654"/>
                  <a:pt x="17779" y="61086"/>
                  <a:pt x="6350" y="88519"/>
                </a:cubicBezTo>
                <a:cubicBezTo>
                  <a:pt x="23876" y="89407"/>
                  <a:pt x="41402" y="90423"/>
                  <a:pt x="58928" y="91312"/>
                </a:cubicBezTo>
                <a:cubicBezTo>
                  <a:pt x="52959" y="62991"/>
                  <a:pt x="46863" y="34670"/>
                  <a:pt x="4089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327906" y="578866"/>
            <a:ext cx="109601" cy="161035"/>
          </a:xfrm>
          <a:custGeom>
            <a:avLst/>
            <a:gdLst>
              <a:gd name="connsiteX0" fmla="*/ 20701 w 109601"/>
              <a:gd name="connsiteY0" fmla="*/ 6350 h 161035"/>
              <a:gd name="connsiteX1" fmla="*/ 6350 w 109601"/>
              <a:gd name="connsiteY1" fmla="*/ 152400 h 161035"/>
              <a:gd name="connsiteX2" fmla="*/ 20319 w 109601"/>
              <a:gd name="connsiteY2" fmla="*/ 153796 h 161035"/>
              <a:gd name="connsiteX3" fmla="*/ 49276 w 109601"/>
              <a:gd name="connsiteY3" fmla="*/ 154685 h 161035"/>
              <a:gd name="connsiteX4" fmla="*/ 67945 w 109601"/>
              <a:gd name="connsiteY4" fmla="*/ 149351 h 161035"/>
              <a:gd name="connsiteX5" fmla="*/ 92455 w 109601"/>
              <a:gd name="connsiteY5" fmla="*/ 126491 h 161035"/>
              <a:gd name="connsiteX6" fmla="*/ 103251 w 109601"/>
              <a:gd name="connsiteY6" fmla="*/ 88264 h 161035"/>
              <a:gd name="connsiteX7" fmla="*/ 99441 w 109601"/>
              <a:gd name="connsiteY7" fmla="*/ 48005 h 161035"/>
              <a:gd name="connsiteX8" fmla="*/ 77723 w 109601"/>
              <a:gd name="connsiteY8" fmla="*/ 19939 h 161035"/>
              <a:gd name="connsiteX9" fmla="*/ 61086 w 109601"/>
              <a:gd name="connsiteY9" fmla="*/ 12064 h 161035"/>
              <a:gd name="connsiteX10" fmla="*/ 34671 w 109601"/>
              <a:gd name="connsiteY10" fmla="*/ 7746 h 161035"/>
              <a:gd name="connsiteX11" fmla="*/ 20701 w 109601"/>
              <a:gd name="connsiteY11" fmla="*/ 6350 h 161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09601" h="161035">
                <a:moveTo>
                  <a:pt x="20701" y="6350"/>
                </a:moveTo>
                <a:cubicBezTo>
                  <a:pt x="16002" y="54990"/>
                  <a:pt x="11176" y="103758"/>
                  <a:pt x="6350" y="152400"/>
                </a:cubicBezTo>
                <a:cubicBezTo>
                  <a:pt x="11048" y="152908"/>
                  <a:pt x="15621" y="153289"/>
                  <a:pt x="20319" y="153796"/>
                </a:cubicBezTo>
                <a:cubicBezTo>
                  <a:pt x="33401" y="155066"/>
                  <a:pt x="43053" y="155447"/>
                  <a:pt x="49276" y="154685"/>
                </a:cubicBezTo>
                <a:cubicBezTo>
                  <a:pt x="55498" y="154050"/>
                  <a:pt x="61722" y="152272"/>
                  <a:pt x="67945" y="149351"/>
                </a:cubicBezTo>
                <a:cubicBezTo>
                  <a:pt x="78485" y="144144"/>
                  <a:pt x="86741" y="136397"/>
                  <a:pt x="92455" y="126491"/>
                </a:cubicBezTo>
                <a:cubicBezTo>
                  <a:pt x="98171" y="116458"/>
                  <a:pt x="101727" y="103631"/>
                  <a:pt x="103251" y="88264"/>
                </a:cubicBezTo>
                <a:cubicBezTo>
                  <a:pt x="104775" y="72897"/>
                  <a:pt x="103504" y="59435"/>
                  <a:pt x="99441" y="48005"/>
                </a:cubicBezTo>
                <a:cubicBezTo>
                  <a:pt x="95503" y="36575"/>
                  <a:pt x="88265" y="27177"/>
                  <a:pt x="77723" y="19939"/>
                </a:cubicBezTo>
                <a:cubicBezTo>
                  <a:pt x="72389" y="16382"/>
                  <a:pt x="66802" y="13715"/>
                  <a:pt x="61086" y="12064"/>
                </a:cubicBezTo>
                <a:cubicBezTo>
                  <a:pt x="55372" y="10413"/>
                  <a:pt x="46482" y="8889"/>
                  <a:pt x="34671" y="7746"/>
                </a:cubicBezTo>
                <a:cubicBezTo>
                  <a:pt x="29972" y="7239"/>
                  <a:pt x="25400" y="6858"/>
                  <a:pt x="2070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847715" y="707897"/>
            <a:ext cx="81279" cy="76200"/>
          </a:xfrm>
          <a:custGeom>
            <a:avLst/>
            <a:gdLst>
              <a:gd name="connsiteX0" fmla="*/ 12446 w 81279"/>
              <a:gd name="connsiteY0" fmla="*/ 6350 h 76200"/>
              <a:gd name="connsiteX1" fmla="*/ 6350 w 81279"/>
              <a:gd name="connsiteY1" fmla="*/ 69215 h 76200"/>
              <a:gd name="connsiteX2" fmla="*/ 23241 w 81279"/>
              <a:gd name="connsiteY2" fmla="*/ 69850 h 76200"/>
              <a:gd name="connsiteX3" fmla="*/ 45593 w 81279"/>
              <a:gd name="connsiteY3" fmla="*/ 69215 h 76200"/>
              <a:gd name="connsiteX4" fmla="*/ 61214 w 81279"/>
              <a:gd name="connsiteY4" fmla="*/ 63372 h 76200"/>
              <a:gd name="connsiteX5" fmla="*/ 70612 w 81279"/>
              <a:gd name="connsiteY5" fmla="*/ 52832 h 76200"/>
              <a:gd name="connsiteX6" fmla="*/ 74929 w 81279"/>
              <a:gd name="connsiteY6" fmla="*/ 37211 h 76200"/>
              <a:gd name="connsiteX7" fmla="*/ 73025 w 81279"/>
              <a:gd name="connsiteY7" fmla="*/ 22098 h 76200"/>
              <a:gd name="connsiteX8" fmla="*/ 62610 w 81279"/>
              <a:gd name="connsiteY8" fmla="*/ 11811 h 76200"/>
              <a:gd name="connsiteX9" fmla="*/ 49784 w 81279"/>
              <a:gd name="connsiteY9" fmla="*/ 8254 h 76200"/>
              <a:gd name="connsiteX10" fmla="*/ 32512 w 81279"/>
              <a:gd name="connsiteY10" fmla="*/ 7111 h 76200"/>
              <a:gd name="connsiteX11" fmla="*/ 12446 w 81279"/>
              <a:gd name="connsiteY11" fmla="*/ 63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279" h="76200">
                <a:moveTo>
                  <a:pt x="12446" y="6350"/>
                </a:moveTo>
                <a:cubicBezTo>
                  <a:pt x="10414" y="27304"/>
                  <a:pt x="8382" y="48260"/>
                  <a:pt x="6350" y="69215"/>
                </a:cubicBezTo>
                <a:cubicBezTo>
                  <a:pt x="11938" y="69469"/>
                  <a:pt x="17653" y="69722"/>
                  <a:pt x="23241" y="69850"/>
                </a:cubicBezTo>
                <a:cubicBezTo>
                  <a:pt x="32130" y="70230"/>
                  <a:pt x="39497" y="69977"/>
                  <a:pt x="45593" y="69215"/>
                </a:cubicBezTo>
                <a:cubicBezTo>
                  <a:pt x="51689" y="68453"/>
                  <a:pt x="56769" y="66548"/>
                  <a:pt x="61214" y="63372"/>
                </a:cubicBezTo>
                <a:cubicBezTo>
                  <a:pt x="65405" y="60198"/>
                  <a:pt x="68453" y="56769"/>
                  <a:pt x="70612" y="52832"/>
                </a:cubicBezTo>
                <a:cubicBezTo>
                  <a:pt x="72771" y="49022"/>
                  <a:pt x="74168" y="43815"/>
                  <a:pt x="74929" y="37211"/>
                </a:cubicBezTo>
                <a:cubicBezTo>
                  <a:pt x="75438" y="31369"/>
                  <a:pt x="74803" y="26289"/>
                  <a:pt x="73025" y="22098"/>
                </a:cubicBezTo>
                <a:cubicBezTo>
                  <a:pt x="71247" y="17780"/>
                  <a:pt x="67818" y="14351"/>
                  <a:pt x="62610" y="11811"/>
                </a:cubicBezTo>
                <a:cubicBezTo>
                  <a:pt x="59055" y="10033"/>
                  <a:pt x="54737" y="8890"/>
                  <a:pt x="49784" y="8254"/>
                </a:cubicBezTo>
                <a:cubicBezTo>
                  <a:pt x="44830" y="7747"/>
                  <a:pt x="39116" y="7366"/>
                  <a:pt x="32512" y="7111"/>
                </a:cubicBezTo>
                <a:cubicBezTo>
                  <a:pt x="25780" y="6858"/>
                  <a:pt x="19177" y="6603"/>
                  <a:pt x="1244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578985" y="602869"/>
            <a:ext cx="80898" cy="78105"/>
          </a:xfrm>
          <a:custGeom>
            <a:avLst/>
            <a:gdLst>
              <a:gd name="connsiteX0" fmla="*/ 12446 w 80898"/>
              <a:gd name="connsiteY0" fmla="*/ 6350 h 78105"/>
              <a:gd name="connsiteX1" fmla="*/ 6350 w 80898"/>
              <a:gd name="connsiteY1" fmla="*/ 69215 h 78105"/>
              <a:gd name="connsiteX2" fmla="*/ 23240 w 80898"/>
              <a:gd name="connsiteY2" fmla="*/ 70992 h 78105"/>
              <a:gd name="connsiteX3" fmla="*/ 45466 w 80898"/>
              <a:gd name="connsiteY3" fmla="*/ 71755 h 78105"/>
              <a:gd name="connsiteX4" fmla="*/ 60959 w 80898"/>
              <a:gd name="connsiteY4" fmla="*/ 66928 h 78105"/>
              <a:gd name="connsiteX5" fmla="*/ 70358 w 80898"/>
              <a:gd name="connsiteY5" fmla="*/ 57022 h 78105"/>
              <a:gd name="connsiteX6" fmla="*/ 74548 w 80898"/>
              <a:gd name="connsiteY6" fmla="*/ 41528 h 78105"/>
              <a:gd name="connsiteX7" fmla="*/ 72771 w 80898"/>
              <a:gd name="connsiteY7" fmla="*/ 26161 h 78105"/>
              <a:gd name="connsiteX8" fmla="*/ 62357 w 80898"/>
              <a:gd name="connsiteY8" fmla="*/ 15113 h 78105"/>
              <a:gd name="connsiteX9" fmla="*/ 49657 w 80898"/>
              <a:gd name="connsiteY9" fmla="*/ 10795 h 78105"/>
              <a:gd name="connsiteX10" fmla="*/ 32385 w 80898"/>
              <a:gd name="connsiteY10" fmla="*/ 8382 h 78105"/>
              <a:gd name="connsiteX11" fmla="*/ 12446 w 80898"/>
              <a:gd name="connsiteY11" fmla="*/ 6350 h 781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0898" h="78105">
                <a:moveTo>
                  <a:pt x="12446" y="6350"/>
                </a:moveTo>
                <a:cubicBezTo>
                  <a:pt x="10414" y="27305"/>
                  <a:pt x="8382" y="48259"/>
                  <a:pt x="6350" y="69215"/>
                </a:cubicBezTo>
                <a:cubicBezTo>
                  <a:pt x="11938" y="69722"/>
                  <a:pt x="17526" y="70358"/>
                  <a:pt x="23240" y="70992"/>
                </a:cubicBezTo>
                <a:cubicBezTo>
                  <a:pt x="32004" y="71882"/>
                  <a:pt x="39370" y="72136"/>
                  <a:pt x="45466" y="71755"/>
                </a:cubicBezTo>
                <a:cubicBezTo>
                  <a:pt x="51435" y="71501"/>
                  <a:pt x="56642" y="69850"/>
                  <a:pt x="60959" y="66928"/>
                </a:cubicBezTo>
                <a:cubicBezTo>
                  <a:pt x="65024" y="64135"/>
                  <a:pt x="68198" y="60832"/>
                  <a:pt x="70358" y="57022"/>
                </a:cubicBezTo>
                <a:cubicBezTo>
                  <a:pt x="72517" y="53340"/>
                  <a:pt x="73914" y="48132"/>
                  <a:pt x="74548" y="41528"/>
                </a:cubicBezTo>
                <a:cubicBezTo>
                  <a:pt x="75184" y="35686"/>
                  <a:pt x="74548" y="30607"/>
                  <a:pt x="72771" y="26161"/>
                </a:cubicBezTo>
                <a:cubicBezTo>
                  <a:pt x="70993" y="21844"/>
                  <a:pt x="67564" y="18160"/>
                  <a:pt x="62357" y="15113"/>
                </a:cubicBezTo>
                <a:cubicBezTo>
                  <a:pt x="58801" y="13080"/>
                  <a:pt x="54609" y="11683"/>
                  <a:pt x="49657" y="10795"/>
                </a:cubicBezTo>
                <a:cubicBezTo>
                  <a:pt x="44704" y="9905"/>
                  <a:pt x="38989" y="9144"/>
                  <a:pt x="32385" y="8382"/>
                </a:cubicBezTo>
                <a:cubicBezTo>
                  <a:pt x="25780" y="7747"/>
                  <a:pt x="19177" y="7111"/>
                  <a:pt x="1244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079236" y="713613"/>
            <a:ext cx="72897" cy="62103"/>
          </a:xfrm>
          <a:custGeom>
            <a:avLst/>
            <a:gdLst>
              <a:gd name="connsiteX0" fmla="*/ 11303 w 72897"/>
              <a:gd name="connsiteY0" fmla="*/ 6350 h 62103"/>
              <a:gd name="connsiteX1" fmla="*/ 6350 w 72897"/>
              <a:gd name="connsiteY1" fmla="*/ 55753 h 62103"/>
              <a:gd name="connsiteX2" fmla="*/ 14985 w 72897"/>
              <a:gd name="connsiteY2" fmla="*/ 55753 h 62103"/>
              <a:gd name="connsiteX3" fmla="*/ 37465 w 72897"/>
              <a:gd name="connsiteY3" fmla="*/ 55498 h 62103"/>
              <a:gd name="connsiteX4" fmla="*/ 52197 w 72897"/>
              <a:gd name="connsiteY4" fmla="*/ 52451 h 62103"/>
              <a:gd name="connsiteX5" fmla="*/ 62992 w 72897"/>
              <a:gd name="connsiteY5" fmla="*/ 43179 h 62103"/>
              <a:gd name="connsiteX6" fmla="*/ 66547 w 72897"/>
              <a:gd name="connsiteY6" fmla="*/ 29972 h 62103"/>
              <a:gd name="connsiteX7" fmla="*/ 65023 w 72897"/>
              <a:gd name="connsiteY7" fmla="*/ 18415 h 62103"/>
              <a:gd name="connsiteX8" fmla="*/ 56515 w 72897"/>
              <a:gd name="connsiteY8" fmla="*/ 9652 h 62103"/>
              <a:gd name="connsiteX9" fmla="*/ 41655 w 72897"/>
              <a:gd name="connsiteY9" fmla="*/ 6857 h 62103"/>
              <a:gd name="connsiteX10" fmla="*/ 16383 w 72897"/>
              <a:gd name="connsiteY10" fmla="*/ 6350 h 62103"/>
              <a:gd name="connsiteX11" fmla="*/ 11303 w 72897"/>
              <a:gd name="connsiteY11" fmla="*/ 6350 h 62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2897" h="62103">
                <a:moveTo>
                  <a:pt x="11303" y="6350"/>
                </a:moveTo>
                <a:cubicBezTo>
                  <a:pt x="9652" y="22859"/>
                  <a:pt x="8001" y="39242"/>
                  <a:pt x="6350" y="55753"/>
                </a:cubicBezTo>
                <a:cubicBezTo>
                  <a:pt x="9271" y="55753"/>
                  <a:pt x="12192" y="55753"/>
                  <a:pt x="14985" y="55753"/>
                </a:cubicBezTo>
                <a:cubicBezTo>
                  <a:pt x="23748" y="55879"/>
                  <a:pt x="31242" y="55753"/>
                  <a:pt x="37465" y="55498"/>
                </a:cubicBezTo>
                <a:cubicBezTo>
                  <a:pt x="43561" y="55245"/>
                  <a:pt x="48514" y="54228"/>
                  <a:pt x="52197" y="52451"/>
                </a:cubicBezTo>
                <a:cubicBezTo>
                  <a:pt x="57531" y="50165"/>
                  <a:pt x="61086" y="46989"/>
                  <a:pt x="62992" y="43179"/>
                </a:cubicBezTo>
                <a:cubicBezTo>
                  <a:pt x="64897" y="39369"/>
                  <a:pt x="66039" y="34925"/>
                  <a:pt x="66547" y="29972"/>
                </a:cubicBezTo>
                <a:cubicBezTo>
                  <a:pt x="66928" y="26161"/>
                  <a:pt x="66421" y="22225"/>
                  <a:pt x="65023" y="18415"/>
                </a:cubicBezTo>
                <a:cubicBezTo>
                  <a:pt x="63627" y="14477"/>
                  <a:pt x="60833" y="11557"/>
                  <a:pt x="56515" y="9652"/>
                </a:cubicBezTo>
                <a:cubicBezTo>
                  <a:pt x="52577" y="8001"/>
                  <a:pt x="47625" y="7111"/>
                  <a:pt x="41655" y="6857"/>
                </a:cubicBezTo>
                <a:cubicBezTo>
                  <a:pt x="35686" y="6730"/>
                  <a:pt x="27304" y="6477"/>
                  <a:pt x="16383" y="6350"/>
                </a:cubicBezTo>
                <a:cubicBezTo>
                  <a:pt x="14732" y="6350"/>
                  <a:pt x="12954" y="6350"/>
                  <a:pt x="1130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137781" y="567055"/>
            <a:ext cx="159003" cy="269620"/>
          </a:xfrm>
          <a:custGeom>
            <a:avLst/>
            <a:gdLst>
              <a:gd name="connsiteX0" fmla="*/ 29336 w 159003"/>
              <a:gd name="connsiteY0" fmla="*/ 29971 h 269620"/>
              <a:gd name="connsiteX1" fmla="*/ 152653 w 159003"/>
              <a:gd name="connsiteY1" fmla="*/ 6350 h 269620"/>
              <a:gd name="connsiteX2" fmla="*/ 148590 w 159003"/>
              <a:gd name="connsiteY2" fmla="*/ 47624 h 269620"/>
              <a:gd name="connsiteX3" fmla="*/ 114172 w 159003"/>
              <a:gd name="connsiteY3" fmla="*/ 54609 h 269620"/>
              <a:gd name="connsiteX4" fmla="*/ 99313 w 159003"/>
              <a:gd name="connsiteY4" fmla="*/ 205231 h 269620"/>
              <a:gd name="connsiteX5" fmla="*/ 133857 w 159003"/>
              <a:gd name="connsiteY5" fmla="*/ 198246 h 269620"/>
              <a:gd name="connsiteX6" fmla="*/ 129666 w 159003"/>
              <a:gd name="connsiteY6" fmla="*/ 239648 h 269620"/>
              <a:gd name="connsiteX7" fmla="*/ 6350 w 159003"/>
              <a:gd name="connsiteY7" fmla="*/ 263270 h 269620"/>
              <a:gd name="connsiteX8" fmla="*/ 10413 w 159003"/>
              <a:gd name="connsiteY8" fmla="*/ 221869 h 269620"/>
              <a:gd name="connsiteX9" fmla="*/ 45084 w 159003"/>
              <a:gd name="connsiteY9" fmla="*/ 215645 h 269620"/>
              <a:gd name="connsiteX10" fmla="*/ 59816 w 159003"/>
              <a:gd name="connsiteY10" fmla="*/ 65023 h 269620"/>
              <a:gd name="connsiteX11" fmla="*/ 25272 w 159003"/>
              <a:gd name="connsiteY11" fmla="*/ 71373 h 269620"/>
              <a:gd name="connsiteX12" fmla="*/ 29336 w 159003"/>
              <a:gd name="connsiteY12" fmla="*/ 29971 h 269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59003" h="269620">
                <a:moveTo>
                  <a:pt x="29336" y="29971"/>
                </a:moveTo>
                <a:cubicBezTo>
                  <a:pt x="70484" y="22605"/>
                  <a:pt x="111632" y="14731"/>
                  <a:pt x="152653" y="6350"/>
                </a:cubicBezTo>
                <a:cubicBezTo>
                  <a:pt x="151256" y="20065"/>
                  <a:pt x="149986" y="33908"/>
                  <a:pt x="148590" y="47624"/>
                </a:cubicBezTo>
                <a:cubicBezTo>
                  <a:pt x="137159" y="50037"/>
                  <a:pt x="125603" y="52323"/>
                  <a:pt x="114172" y="54609"/>
                </a:cubicBezTo>
                <a:cubicBezTo>
                  <a:pt x="109219" y="104774"/>
                  <a:pt x="104266" y="155066"/>
                  <a:pt x="99313" y="205231"/>
                </a:cubicBezTo>
                <a:cubicBezTo>
                  <a:pt x="110743" y="202945"/>
                  <a:pt x="122300" y="200659"/>
                  <a:pt x="133857" y="198246"/>
                </a:cubicBezTo>
                <a:cubicBezTo>
                  <a:pt x="132460" y="211962"/>
                  <a:pt x="131063" y="225805"/>
                  <a:pt x="129666" y="239648"/>
                </a:cubicBezTo>
                <a:cubicBezTo>
                  <a:pt x="88645" y="248030"/>
                  <a:pt x="47625" y="255904"/>
                  <a:pt x="6350" y="263270"/>
                </a:cubicBezTo>
                <a:cubicBezTo>
                  <a:pt x="7746" y="249554"/>
                  <a:pt x="9143" y="235711"/>
                  <a:pt x="10413" y="221869"/>
                </a:cubicBezTo>
                <a:cubicBezTo>
                  <a:pt x="21970" y="219836"/>
                  <a:pt x="33527" y="217804"/>
                  <a:pt x="45084" y="215645"/>
                </a:cubicBezTo>
                <a:cubicBezTo>
                  <a:pt x="49910" y="165480"/>
                  <a:pt x="54863" y="115188"/>
                  <a:pt x="59816" y="65023"/>
                </a:cubicBezTo>
                <a:cubicBezTo>
                  <a:pt x="48386" y="67182"/>
                  <a:pt x="36830" y="69341"/>
                  <a:pt x="25272" y="71373"/>
                </a:cubicBezTo>
                <a:cubicBezTo>
                  <a:pt x="26669" y="57530"/>
                  <a:pt x="27940" y="43814"/>
                  <a:pt x="29336" y="2997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688327" y="635254"/>
            <a:ext cx="233426" cy="260095"/>
          </a:xfrm>
          <a:custGeom>
            <a:avLst/>
            <a:gdLst>
              <a:gd name="connsiteX0" fmla="*/ 108204 w 233426"/>
              <a:gd name="connsiteY0" fmla="*/ 13080 h 260095"/>
              <a:gd name="connsiteX1" fmla="*/ 171450 w 233426"/>
              <a:gd name="connsiteY1" fmla="*/ 6350 h 260095"/>
              <a:gd name="connsiteX2" fmla="*/ 227076 w 233426"/>
              <a:gd name="connsiteY2" fmla="*/ 230123 h 260095"/>
              <a:gd name="connsiteX3" fmla="*/ 170434 w 233426"/>
              <a:gd name="connsiteY3" fmla="*/ 237108 h 260095"/>
              <a:gd name="connsiteX4" fmla="*/ 160274 w 233426"/>
              <a:gd name="connsiteY4" fmla="*/ 191642 h 260095"/>
              <a:gd name="connsiteX5" fmla="*/ 81407 w 233426"/>
              <a:gd name="connsiteY5" fmla="*/ 200024 h 260095"/>
              <a:gd name="connsiteX6" fmla="*/ 61849 w 233426"/>
              <a:gd name="connsiteY6" fmla="*/ 248665 h 260095"/>
              <a:gd name="connsiteX7" fmla="*/ 6350 w 233426"/>
              <a:gd name="connsiteY7" fmla="*/ 253745 h 260095"/>
              <a:gd name="connsiteX8" fmla="*/ 108204 w 233426"/>
              <a:gd name="connsiteY8" fmla="*/ 13080 h 260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3426" h="260095">
                <a:moveTo>
                  <a:pt x="108204" y="13080"/>
                </a:moveTo>
                <a:cubicBezTo>
                  <a:pt x="129286" y="10921"/>
                  <a:pt x="150369" y="8635"/>
                  <a:pt x="171450" y="6350"/>
                </a:cubicBezTo>
                <a:cubicBezTo>
                  <a:pt x="189992" y="81025"/>
                  <a:pt x="208534" y="155574"/>
                  <a:pt x="227076" y="230123"/>
                </a:cubicBezTo>
                <a:cubicBezTo>
                  <a:pt x="208280" y="232536"/>
                  <a:pt x="189357" y="234822"/>
                  <a:pt x="170434" y="237108"/>
                </a:cubicBezTo>
                <a:cubicBezTo>
                  <a:pt x="167006" y="221995"/>
                  <a:pt x="163703" y="206755"/>
                  <a:pt x="160274" y="191642"/>
                </a:cubicBezTo>
                <a:cubicBezTo>
                  <a:pt x="133985" y="194690"/>
                  <a:pt x="107696" y="197484"/>
                  <a:pt x="81407" y="200024"/>
                </a:cubicBezTo>
                <a:cubicBezTo>
                  <a:pt x="74803" y="216280"/>
                  <a:pt x="68326" y="232536"/>
                  <a:pt x="61849" y="248665"/>
                </a:cubicBezTo>
                <a:cubicBezTo>
                  <a:pt x="43434" y="250443"/>
                  <a:pt x="24892" y="252094"/>
                  <a:pt x="6350" y="253745"/>
                </a:cubicBezTo>
                <a:cubicBezTo>
                  <a:pt x="40386" y="173608"/>
                  <a:pt x="74296" y="93471"/>
                  <a:pt x="108204" y="1308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463411" y="651890"/>
            <a:ext cx="230251" cy="258318"/>
          </a:xfrm>
          <a:custGeom>
            <a:avLst/>
            <a:gdLst>
              <a:gd name="connsiteX0" fmla="*/ 29337 w 230251"/>
              <a:gd name="connsiteY0" fmla="*/ 18669 h 258318"/>
              <a:gd name="connsiteX1" fmla="*/ 95250 w 230251"/>
              <a:gd name="connsiteY1" fmla="*/ 15240 h 258318"/>
              <a:gd name="connsiteX2" fmla="*/ 160146 w 230251"/>
              <a:gd name="connsiteY2" fmla="*/ 143764 h 258318"/>
              <a:gd name="connsiteX3" fmla="*/ 173355 w 230251"/>
              <a:gd name="connsiteY3" fmla="*/ 10160 h 258318"/>
              <a:gd name="connsiteX4" fmla="*/ 223901 w 230251"/>
              <a:gd name="connsiteY4" fmla="*/ 6350 h 258318"/>
              <a:gd name="connsiteX5" fmla="*/ 200914 w 230251"/>
              <a:gd name="connsiteY5" fmla="*/ 239649 h 258318"/>
              <a:gd name="connsiteX6" fmla="*/ 147828 w 230251"/>
              <a:gd name="connsiteY6" fmla="*/ 243713 h 258318"/>
              <a:gd name="connsiteX7" fmla="*/ 72770 w 230251"/>
              <a:gd name="connsiteY7" fmla="*/ 89280 h 258318"/>
              <a:gd name="connsiteX8" fmla="*/ 57023 w 230251"/>
              <a:gd name="connsiteY8" fmla="*/ 249428 h 258318"/>
              <a:gd name="connsiteX9" fmla="*/ 6350 w 230251"/>
              <a:gd name="connsiteY9" fmla="*/ 251968 h 258318"/>
              <a:gd name="connsiteX10" fmla="*/ 29337 w 230251"/>
              <a:gd name="connsiteY10" fmla="*/ 18669 h 258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30251" h="258318">
                <a:moveTo>
                  <a:pt x="29337" y="18669"/>
                </a:moveTo>
                <a:cubicBezTo>
                  <a:pt x="51308" y="17653"/>
                  <a:pt x="73279" y="16510"/>
                  <a:pt x="95250" y="15240"/>
                </a:cubicBezTo>
                <a:cubicBezTo>
                  <a:pt x="116966" y="58166"/>
                  <a:pt x="138556" y="101091"/>
                  <a:pt x="160146" y="143764"/>
                </a:cubicBezTo>
                <a:cubicBezTo>
                  <a:pt x="164592" y="99314"/>
                  <a:pt x="168910" y="54737"/>
                  <a:pt x="173355" y="10160"/>
                </a:cubicBezTo>
                <a:cubicBezTo>
                  <a:pt x="190246" y="9017"/>
                  <a:pt x="207010" y="7747"/>
                  <a:pt x="223901" y="6350"/>
                </a:cubicBezTo>
                <a:cubicBezTo>
                  <a:pt x="216154" y="84074"/>
                  <a:pt x="208533" y="161925"/>
                  <a:pt x="200914" y="239649"/>
                </a:cubicBezTo>
                <a:cubicBezTo>
                  <a:pt x="183260" y="241046"/>
                  <a:pt x="165481" y="242443"/>
                  <a:pt x="147828" y="243713"/>
                </a:cubicBezTo>
                <a:cubicBezTo>
                  <a:pt x="122808" y="192405"/>
                  <a:pt x="97790" y="140843"/>
                  <a:pt x="72770" y="89280"/>
                </a:cubicBezTo>
                <a:cubicBezTo>
                  <a:pt x="67436" y="142621"/>
                  <a:pt x="62230" y="195960"/>
                  <a:pt x="57023" y="249428"/>
                </a:cubicBezTo>
                <a:cubicBezTo>
                  <a:pt x="40132" y="250317"/>
                  <a:pt x="23241" y="251206"/>
                  <a:pt x="6350" y="251968"/>
                </a:cubicBezTo>
                <a:cubicBezTo>
                  <a:pt x="13970" y="174244"/>
                  <a:pt x="21590" y="96393"/>
                  <a:pt x="29337" y="1866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210554" y="668401"/>
            <a:ext cx="234569" cy="248665"/>
          </a:xfrm>
          <a:custGeom>
            <a:avLst/>
            <a:gdLst>
              <a:gd name="connsiteX0" fmla="*/ 108458 w 234569"/>
              <a:gd name="connsiteY0" fmla="*/ 7873 h 248665"/>
              <a:gd name="connsiteX1" fmla="*/ 172085 w 234569"/>
              <a:gd name="connsiteY1" fmla="*/ 6350 h 248665"/>
              <a:gd name="connsiteX2" fmla="*/ 228219 w 234569"/>
              <a:gd name="connsiteY2" fmla="*/ 236854 h 248665"/>
              <a:gd name="connsiteX3" fmla="*/ 171196 w 234569"/>
              <a:gd name="connsiteY3" fmla="*/ 239014 h 248665"/>
              <a:gd name="connsiteX4" fmla="*/ 160909 w 234569"/>
              <a:gd name="connsiteY4" fmla="*/ 192277 h 248665"/>
              <a:gd name="connsiteX5" fmla="*/ 81660 w 234569"/>
              <a:gd name="connsiteY5" fmla="*/ 194183 h 248665"/>
              <a:gd name="connsiteX6" fmla="*/ 61976 w 234569"/>
              <a:gd name="connsiteY6" fmla="*/ 241680 h 248665"/>
              <a:gd name="connsiteX7" fmla="*/ 6350 w 234569"/>
              <a:gd name="connsiteY7" fmla="*/ 242315 h 248665"/>
              <a:gd name="connsiteX8" fmla="*/ 108458 w 234569"/>
              <a:gd name="connsiteY8" fmla="*/ 7873 h 2486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4569" h="248665">
                <a:moveTo>
                  <a:pt x="108458" y="7873"/>
                </a:moveTo>
                <a:cubicBezTo>
                  <a:pt x="129667" y="7492"/>
                  <a:pt x="150876" y="6985"/>
                  <a:pt x="172085" y="6350"/>
                </a:cubicBezTo>
                <a:cubicBezTo>
                  <a:pt x="190754" y="83311"/>
                  <a:pt x="209550" y="160146"/>
                  <a:pt x="228219" y="236854"/>
                </a:cubicBezTo>
                <a:cubicBezTo>
                  <a:pt x="209296" y="237616"/>
                  <a:pt x="190246" y="238378"/>
                  <a:pt x="171196" y="239014"/>
                </a:cubicBezTo>
                <a:cubicBezTo>
                  <a:pt x="167767" y="223392"/>
                  <a:pt x="164338" y="207898"/>
                  <a:pt x="160909" y="192277"/>
                </a:cubicBezTo>
                <a:cubicBezTo>
                  <a:pt x="134493" y="193039"/>
                  <a:pt x="108077" y="193675"/>
                  <a:pt x="81660" y="194183"/>
                </a:cubicBezTo>
                <a:cubicBezTo>
                  <a:pt x="75057" y="210058"/>
                  <a:pt x="68579" y="225805"/>
                  <a:pt x="61976" y="241680"/>
                </a:cubicBezTo>
                <a:cubicBezTo>
                  <a:pt x="43434" y="241935"/>
                  <a:pt x="24891" y="242189"/>
                  <a:pt x="6350" y="242315"/>
                </a:cubicBezTo>
                <a:cubicBezTo>
                  <a:pt x="40386" y="164338"/>
                  <a:pt x="74421" y="86105"/>
                  <a:pt x="108458" y="787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010402" y="670051"/>
            <a:ext cx="203200" cy="247142"/>
          </a:xfrm>
          <a:custGeom>
            <a:avLst/>
            <a:gdLst>
              <a:gd name="connsiteX0" fmla="*/ 29336 w 203200"/>
              <a:gd name="connsiteY0" fmla="*/ 6350 h 247142"/>
              <a:gd name="connsiteX1" fmla="*/ 112521 w 203200"/>
              <a:gd name="connsiteY1" fmla="*/ 7366 h 247142"/>
              <a:gd name="connsiteX2" fmla="*/ 150240 w 203200"/>
              <a:gd name="connsiteY2" fmla="*/ 9525 h 247142"/>
              <a:gd name="connsiteX3" fmla="*/ 173354 w 203200"/>
              <a:gd name="connsiteY3" fmla="*/ 17780 h 247142"/>
              <a:gd name="connsiteX4" fmla="*/ 189738 w 203200"/>
              <a:gd name="connsiteY4" fmla="*/ 35814 h 247142"/>
              <a:gd name="connsiteX5" fmla="*/ 193166 w 203200"/>
              <a:gd name="connsiteY5" fmla="*/ 61722 h 247142"/>
              <a:gd name="connsiteX6" fmla="*/ 181990 w 203200"/>
              <a:gd name="connsiteY6" fmla="*/ 91694 h 247142"/>
              <a:gd name="connsiteX7" fmla="*/ 156845 w 203200"/>
              <a:gd name="connsiteY7" fmla="*/ 111760 h 247142"/>
              <a:gd name="connsiteX8" fmla="*/ 156717 w 203200"/>
              <a:gd name="connsiteY8" fmla="*/ 113030 h 247142"/>
              <a:gd name="connsiteX9" fmla="*/ 188213 w 203200"/>
              <a:gd name="connsiteY9" fmla="*/ 131826 h 247142"/>
              <a:gd name="connsiteX10" fmla="*/ 196850 w 203200"/>
              <a:gd name="connsiteY10" fmla="*/ 169291 h 247142"/>
              <a:gd name="connsiteX11" fmla="*/ 187578 w 203200"/>
              <a:gd name="connsiteY11" fmla="*/ 199644 h 247142"/>
              <a:gd name="connsiteX12" fmla="*/ 168147 w 203200"/>
              <a:gd name="connsiteY12" fmla="*/ 221742 h 247142"/>
              <a:gd name="connsiteX13" fmla="*/ 138938 w 203200"/>
              <a:gd name="connsiteY13" fmla="*/ 236474 h 247142"/>
              <a:gd name="connsiteX14" fmla="*/ 99948 w 203200"/>
              <a:gd name="connsiteY14" fmla="*/ 240792 h 247142"/>
              <a:gd name="connsiteX15" fmla="*/ 6350 w 203200"/>
              <a:gd name="connsiteY15" fmla="*/ 239649 h 247142"/>
              <a:gd name="connsiteX16" fmla="*/ 29336 w 203200"/>
              <a:gd name="connsiteY16" fmla="*/ 6350 h 2471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03200" h="247142">
                <a:moveTo>
                  <a:pt x="29336" y="6350"/>
                </a:moveTo>
                <a:cubicBezTo>
                  <a:pt x="57022" y="6858"/>
                  <a:pt x="84835" y="7239"/>
                  <a:pt x="112521" y="7366"/>
                </a:cubicBezTo>
                <a:cubicBezTo>
                  <a:pt x="129793" y="7493"/>
                  <a:pt x="142366" y="8255"/>
                  <a:pt x="150240" y="9525"/>
                </a:cubicBezTo>
                <a:cubicBezTo>
                  <a:pt x="158115" y="10795"/>
                  <a:pt x="165861" y="13589"/>
                  <a:pt x="173354" y="17780"/>
                </a:cubicBezTo>
                <a:cubicBezTo>
                  <a:pt x="180975" y="22352"/>
                  <a:pt x="186435" y="28321"/>
                  <a:pt x="189738" y="35814"/>
                </a:cubicBezTo>
                <a:cubicBezTo>
                  <a:pt x="192912" y="43434"/>
                  <a:pt x="194055" y="52070"/>
                  <a:pt x="193166" y="61722"/>
                </a:cubicBezTo>
                <a:cubicBezTo>
                  <a:pt x="192023" y="73025"/>
                  <a:pt x="188340" y="83058"/>
                  <a:pt x="181990" y="91694"/>
                </a:cubicBezTo>
                <a:cubicBezTo>
                  <a:pt x="175640" y="100330"/>
                  <a:pt x="167258" y="107061"/>
                  <a:pt x="156845" y="111760"/>
                </a:cubicBezTo>
                <a:cubicBezTo>
                  <a:pt x="156845" y="112268"/>
                  <a:pt x="156717" y="112649"/>
                  <a:pt x="156717" y="113030"/>
                </a:cubicBezTo>
                <a:cubicBezTo>
                  <a:pt x="170433" y="116078"/>
                  <a:pt x="180975" y="122301"/>
                  <a:pt x="188213" y="131826"/>
                </a:cubicBezTo>
                <a:cubicBezTo>
                  <a:pt x="195452" y="141224"/>
                  <a:pt x="198373" y="153797"/>
                  <a:pt x="196850" y="169291"/>
                </a:cubicBezTo>
                <a:cubicBezTo>
                  <a:pt x="195707" y="180594"/>
                  <a:pt x="192658" y="190754"/>
                  <a:pt x="187578" y="199644"/>
                </a:cubicBezTo>
                <a:cubicBezTo>
                  <a:pt x="182498" y="208534"/>
                  <a:pt x="176021" y="215900"/>
                  <a:pt x="168147" y="221742"/>
                </a:cubicBezTo>
                <a:cubicBezTo>
                  <a:pt x="159130" y="228727"/>
                  <a:pt x="149351" y="233680"/>
                  <a:pt x="138938" y="236474"/>
                </a:cubicBezTo>
                <a:cubicBezTo>
                  <a:pt x="128523" y="239395"/>
                  <a:pt x="115442" y="240919"/>
                  <a:pt x="99948" y="240792"/>
                </a:cubicBezTo>
                <a:cubicBezTo>
                  <a:pt x="68707" y="240538"/>
                  <a:pt x="37591" y="240157"/>
                  <a:pt x="6350" y="239649"/>
                </a:cubicBezTo>
                <a:cubicBezTo>
                  <a:pt x="13969" y="161798"/>
                  <a:pt x="21589" y="84074"/>
                  <a:pt x="2933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5780151" y="662686"/>
            <a:ext cx="219074" cy="252856"/>
          </a:xfrm>
          <a:custGeom>
            <a:avLst/>
            <a:gdLst>
              <a:gd name="connsiteX0" fmla="*/ 29336 w 219074"/>
              <a:gd name="connsiteY0" fmla="*/ 6350 h 252856"/>
              <a:gd name="connsiteX1" fmla="*/ 121920 w 219074"/>
              <a:gd name="connsiteY1" fmla="*/ 10032 h 252856"/>
              <a:gd name="connsiteX2" fmla="*/ 154432 w 219074"/>
              <a:gd name="connsiteY2" fmla="*/ 13461 h 252856"/>
              <a:gd name="connsiteX3" fmla="*/ 179070 w 219074"/>
              <a:gd name="connsiteY3" fmla="*/ 24383 h 252856"/>
              <a:gd name="connsiteX4" fmla="*/ 196214 w 219074"/>
              <a:gd name="connsiteY4" fmla="*/ 45211 h 252856"/>
              <a:gd name="connsiteX5" fmla="*/ 200278 w 219074"/>
              <a:gd name="connsiteY5" fmla="*/ 76580 h 252856"/>
              <a:gd name="connsiteX6" fmla="*/ 185166 w 219074"/>
              <a:gd name="connsiteY6" fmla="*/ 118490 h 252856"/>
              <a:gd name="connsiteX7" fmla="*/ 151002 w 219074"/>
              <a:gd name="connsiteY7" fmla="*/ 144779 h 252856"/>
              <a:gd name="connsiteX8" fmla="*/ 212724 w 219074"/>
              <a:gd name="connsiteY8" fmla="*/ 246506 h 252856"/>
              <a:gd name="connsiteX9" fmla="*/ 145288 w 219074"/>
              <a:gd name="connsiteY9" fmla="*/ 244855 h 252856"/>
              <a:gd name="connsiteX10" fmla="*/ 95377 w 219074"/>
              <a:gd name="connsiteY10" fmla="*/ 157352 h 252856"/>
              <a:gd name="connsiteX11" fmla="*/ 69722 w 219074"/>
              <a:gd name="connsiteY11" fmla="*/ 156463 h 252856"/>
              <a:gd name="connsiteX12" fmla="*/ 61340 w 219074"/>
              <a:gd name="connsiteY12" fmla="*/ 241934 h 252856"/>
              <a:gd name="connsiteX13" fmla="*/ 6350 w 219074"/>
              <a:gd name="connsiteY13" fmla="*/ 239648 h 252856"/>
              <a:gd name="connsiteX14" fmla="*/ 29336 w 219074"/>
              <a:gd name="connsiteY14" fmla="*/ 6350 h 2528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19074" h="252856">
                <a:moveTo>
                  <a:pt x="29336" y="6350"/>
                </a:moveTo>
                <a:cubicBezTo>
                  <a:pt x="60197" y="7746"/>
                  <a:pt x="91058" y="9016"/>
                  <a:pt x="121920" y="10032"/>
                </a:cubicBezTo>
                <a:cubicBezTo>
                  <a:pt x="134620" y="10540"/>
                  <a:pt x="145414" y="11556"/>
                  <a:pt x="154432" y="13461"/>
                </a:cubicBezTo>
                <a:cubicBezTo>
                  <a:pt x="163321" y="15366"/>
                  <a:pt x="171577" y="18922"/>
                  <a:pt x="179070" y="24383"/>
                </a:cubicBezTo>
                <a:cubicBezTo>
                  <a:pt x="186562" y="29844"/>
                  <a:pt x="192278" y="36829"/>
                  <a:pt x="196214" y="45211"/>
                </a:cubicBezTo>
                <a:cubicBezTo>
                  <a:pt x="200151" y="53593"/>
                  <a:pt x="201548" y="64134"/>
                  <a:pt x="200278" y="76580"/>
                </a:cubicBezTo>
                <a:cubicBezTo>
                  <a:pt x="198628" y="93852"/>
                  <a:pt x="193547" y="107822"/>
                  <a:pt x="185166" y="118490"/>
                </a:cubicBezTo>
                <a:cubicBezTo>
                  <a:pt x="176783" y="129158"/>
                  <a:pt x="165353" y="137921"/>
                  <a:pt x="151002" y="144779"/>
                </a:cubicBezTo>
                <a:cubicBezTo>
                  <a:pt x="171577" y="178688"/>
                  <a:pt x="192151" y="212724"/>
                  <a:pt x="212724" y="246506"/>
                </a:cubicBezTo>
                <a:cubicBezTo>
                  <a:pt x="190246" y="245998"/>
                  <a:pt x="167766" y="245490"/>
                  <a:pt x="145288" y="244855"/>
                </a:cubicBezTo>
                <a:cubicBezTo>
                  <a:pt x="128651" y="215772"/>
                  <a:pt x="112013" y="186562"/>
                  <a:pt x="95377" y="157352"/>
                </a:cubicBezTo>
                <a:cubicBezTo>
                  <a:pt x="86867" y="157098"/>
                  <a:pt x="78232" y="156717"/>
                  <a:pt x="69722" y="156463"/>
                </a:cubicBezTo>
                <a:cubicBezTo>
                  <a:pt x="66928" y="184911"/>
                  <a:pt x="64134" y="213486"/>
                  <a:pt x="61340" y="241934"/>
                </a:cubicBezTo>
                <a:cubicBezTo>
                  <a:pt x="43052" y="241300"/>
                  <a:pt x="24638" y="240538"/>
                  <a:pt x="6350" y="239648"/>
                </a:cubicBezTo>
                <a:cubicBezTo>
                  <a:pt x="13970" y="161924"/>
                  <a:pt x="21716" y="84200"/>
                  <a:pt x="2933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527548" y="653541"/>
            <a:ext cx="234441" cy="253746"/>
          </a:xfrm>
          <a:custGeom>
            <a:avLst/>
            <a:gdLst>
              <a:gd name="connsiteX0" fmla="*/ 108330 w 234441"/>
              <a:gd name="connsiteY0" fmla="*/ 6350 h 253746"/>
              <a:gd name="connsiteX1" fmla="*/ 171957 w 234441"/>
              <a:gd name="connsiteY1" fmla="*/ 10033 h 253746"/>
              <a:gd name="connsiteX2" fmla="*/ 228091 w 234441"/>
              <a:gd name="connsiteY2" fmla="*/ 247396 h 253746"/>
              <a:gd name="connsiteX3" fmla="*/ 171069 w 234441"/>
              <a:gd name="connsiteY3" fmla="*/ 244602 h 253746"/>
              <a:gd name="connsiteX4" fmla="*/ 160781 w 234441"/>
              <a:gd name="connsiteY4" fmla="*/ 196596 h 253746"/>
              <a:gd name="connsiteX5" fmla="*/ 81533 w 234441"/>
              <a:gd name="connsiteY5" fmla="*/ 192024 h 253746"/>
              <a:gd name="connsiteX6" fmla="*/ 61975 w 234441"/>
              <a:gd name="connsiteY6" fmla="*/ 238252 h 253746"/>
              <a:gd name="connsiteX7" fmla="*/ 6350 w 234441"/>
              <a:gd name="connsiteY7" fmla="*/ 234569 h 253746"/>
              <a:gd name="connsiteX8" fmla="*/ 108330 w 234441"/>
              <a:gd name="connsiteY8" fmla="*/ 6350 h 2537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4441" h="253746">
                <a:moveTo>
                  <a:pt x="108330" y="6350"/>
                </a:moveTo>
                <a:cubicBezTo>
                  <a:pt x="129539" y="7620"/>
                  <a:pt x="150748" y="8890"/>
                  <a:pt x="171957" y="10033"/>
                </a:cubicBezTo>
                <a:cubicBezTo>
                  <a:pt x="190626" y="89280"/>
                  <a:pt x="209295" y="168402"/>
                  <a:pt x="228091" y="247396"/>
                </a:cubicBezTo>
                <a:cubicBezTo>
                  <a:pt x="209041" y="246507"/>
                  <a:pt x="189991" y="245617"/>
                  <a:pt x="171069" y="244602"/>
                </a:cubicBezTo>
                <a:cubicBezTo>
                  <a:pt x="167639" y="228600"/>
                  <a:pt x="164210" y="212598"/>
                  <a:pt x="160781" y="196596"/>
                </a:cubicBezTo>
                <a:cubicBezTo>
                  <a:pt x="134365" y="195198"/>
                  <a:pt x="107950" y="193675"/>
                  <a:pt x="81533" y="192024"/>
                </a:cubicBezTo>
                <a:cubicBezTo>
                  <a:pt x="75056" y="207390"/>
                  <a:pt x="68452" y="222885"/>
                  <a:pt x="61975" y="238252"/>
                </a:cubicBezTo>
                <a:cubicBezTo>
                  <a:pt x="43433" y="237109"/>
                  <a:pt x="24891" y="235839"/>
                  <a:pt x="6350" y="234569"/>
                </a:cubicBezTo>
                <a:cubicBezTo>
                  <a:pt x="40385" y="158623"/>
                  <a:pt x="74421" y="82550"/>
                  <a:pt x="10833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193157" y="628904"/>
            <a:ext cx="234060" cy="257555"/>
          </a:xfrm>
          <a:custGeom>
            <a:avLst/>
            <a:gdLst>
              <a:gd name="connsiteX0" fmla="*/ 108203 w 234060"/>
              <a:gd name="connsiteY0" fmla="*/ 6350 h 257555"/>
              <a:gd name="connsiteX1" fmla="*/ 171703 w 234060"/>
              <a:gd name="connsiteY1" fmla="*/ 11683 h 257555"/>
              <a:gd name="connsiteX2" fmla="*/ 227710 w 234060"/>
              <a:gd name="connsiteY2" fmla="*/ 251205 h 257555"/>
              <a:gd name="connsiteX3" fmla="*/ 170814 w 234060"/>
              <a:gd name="connsiteY3" fmla="*/ 246760 h 257555"/>
              <a:gd name="connsiteX4" fmla="*/ 160527 w 234060"/>
              <a:gd name="connsiteY4" fmla="*/ 198373 h 257555"/>
              <a:gd name="connsiteX5" fmla="*/ 81406 w 234060"/>
              <a:gd name="connsiteY5" fmla="*/ 191770 h 257555"/>
              <a:gd name="connsiteX6" fmla="*/ 61976 w 234060"/>
              <a:gd name="connsiteY6" fmla="*/ 237743 h 257555"/>
              <a:gd name="connsiteX7" fmla="*/ 6350 w 234060"/>
              <a:gd name="connsiteY7" fmla="*/ 232790 h 257555"/>
              <a:gd name="connsiteX8" fmla="*/ 108203 w 234060"/>
              <a:gd name="connsiteY8" fmla="*/ 6350 h 257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4060" h="257555">
                <a:moveTo>
                  <a:pt x="108203" y="6350"/>
                </a:moveTo>
                <a:cubicBezTo>
                  <a:pt x="129413" y="8127"/>
                  <a:pt x="150495" y="9905"/>
                  <a:pt x="171703" y="11683"/>
                </a:cubicBezTo>
                <a:cubicBezTo>
                  <a:pt x="190372" y="91566"/>
                  <a:pt x="209041" y="171322"/>
                  <a:pt x="227710" y="251205"/>
                </a:cubicBezTo>
                <a:cubicBezTo>
                  <a:pt x="208660" y="249682"/>
                  <a:pt x="189737" y="248284"/>
                  <a:pt x="170814" y="246760"/>
                </a:cubicBezTo>
                <a:cubicBezTo>
                  <a:pt x="167385" y="230632"/>
                  <a:pt x="163956" y="214502"/>
                  <a:pt x="160527" y="198373"/>
                </a:cubicBezTo>
                <a:cubicBezTo>
                  <a:pt x="134111" y="196214"/>
                  <a:pt x="107822" y="194055"/>
                  <a:pt x="81406" y="191770"/>
                </a:cubicBezTo>
                <a:cubicBezTo>
                  <a:pt x="74929" y="207136"/>
                  <a:pt x="68452" y="222376"/>
                  <a:pt x="61976" y="237743"/>
                </a:cubicBezTo>
                <a:cubicBezTo>
                  <a:pt x="43433" y="236092"/>
                  <a:pt x="24891" y="234441"/>
                  <a:pt x="6350" y="232790"/>
                </a:cubicBezTo>
                <a:cubicBezTo>
                  <a:pt x="40385" y="157352"/>
                  <a:pt x="74295" y="81914"/>
                  <a:pt x="10820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746117" y="577596"/>
            <a:ext cx="217169" cy="260603"/>
          </a:xfrm>
          <a:custGeom>
            <a:avLst/>
            <a:gdLst>
              <a:gd name="connsiteX0" fmla="*/ 20954 w 217169"/>
              <a:gd name="connsiteY0" fmla="*/ 6350 h 260603"/>
              <a:gd name="connsiteX1" fmla="*/ 76326 w 217169"/>
              <a:gd name="connsiteY1" fmla="*/ 12064 h 260603"/>
              <a:gd name="connsiteX2" fmla="*/ 61975 w 217169"/>
              <a:gd name="connsiteY2" fmla="*/ 157606 h 260603"/>
              <a:gd name="connsiteX3" fmla="*/ 67690 w 217169"/>
              <a:gd name="connsiteY3" fmla="*/ 194817 h 260603"/>
              <a:gd name="connsiteX4" fmla="*/ 96773 w 217169"/>
              <a:gd name="connsiteY4" fmla="*/ 209803 h 260603"/>
              <a:gd name="connsiteX5" fmla="*/ 128015 w 217169"/>
              <a:gd name="connsiteY5" fmla="*/ 201421 h 260603"/>
              <a:gd name="connsiteX6" fmla="*/ 141223 w 217169"/>
              <a:gd name="connsiteY6" fmla="*/ 165608 h 260603"/>
              <a:gd name="connsiteX7" fmla="*/ 155574 w 217169"/>
              <a:gd name="connsiteY7" fmla="*/ 20065 h 260603"/>
              <a:gd name="connsiteX8" fmla="*/ 210819 w 217169"/>
              <a:gd name="connsiteY8" fmla="*/ 25653 h 260603"/>
              <a:gd name="connsiteX9" fmla="*/ 196214 w 217169"/>
              <a:gd name="connsiteY9" fmla="*/ 174497 h 260603"/>
              <a:gd name="connsiteX10" fmla="*/ 165607 w 217169"/>
              <a:gd name="connsiteY10" fmla="*/ 238378 h 260603"/>
              <a:gd name="connsiteX11" fmla="*/ 92455 w 217169"/>
              <a:gd name="connsiteY11" fmla="*/ 254253 h 260603"/>
              <a:gd name="connsiteX12" fmla="*/ 23875 w 217169"/>
              <a:gd name="connsiteY12" fmla="*/ 224028 h 260603"/>
              <a:gd name="connsiteX13" fmla="*/ 6350 w 217169"/>
              <a:gd name="connsiteY13" fmla="*/ 155447 h 260603"/>
              <a:gd name="connsiteX14" fmla="*/ 20954 w 217169"/>
              <a:gd name="connsiteY14" fmla="*/ 6350 h 260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17169" h="260603">
                <a:moveTo>
                  <a:pt x="20954" y="6350"/>
                </a:moveTo>
                <a:cubicBezTo>
                  <a:pt x="39369" y="8254"/>
                  <a:pt x="57911" y="10159"/>
                  <a:pt x="76326" y="12064"/>
                </a:cubicBezTo>
                <a:cubicBezTo>
                  <a:pt x="71500" y="60578"/>
                  <a:pt x="66801" y="109092"/>
                  <a:pt x="61975" y="157606"/>
                </a:cubicBezTo>
                <a:cubicBezTo>
                  <a:pt x="60324" y="173863"/>
                  <a:pt x="62356" y="186182"/>
                  <a:pt x="67690" y="194817"/>
                </a:cubicBezTo>
                <a:cubicBezTo>
                  <a:pt x="73151" y="203326"/>
                  <a:pt x="82803" y="208279"/>
                  <a:pt x="96773" y="209803"/>
                </a:cubicBezTo>
                <a:cubicBezTo>
                  <a:pt x="110489" y="211201"/>
                  <a:pt x="120903" y="208406"/>
                  <a:pt x="128015" y="201421"/>
                </a:cubicBezTo>
                <a:cubicBezTo>
                  <a:pt x="135127" y="194436"/>
                  <a:pt x="139572" y="182498"/>
                  <a:pt x="141223" y="165608"/>
                </a:cubicBezTo>
                <a:cubicBezTo>
                  <a:pt x="145922" y="117094"/>
                  <a:pt x="150748" y="68579"/>
                  <a:pt x="155574" y="20065"/>
                </a:cubicBezTo>
                <a:cubicBezTo>
                  <a:pt x="173989" y="21970"/>
                  <a:pt x="192404" y="23748"/>
                  <a:pt x="210819" y="25653"/>
                </a:cubicBezTo>
                <a:cubicBezTo>
                  <a:pt x="205993" y="75310"/>
                  <a:pt x="201040" y="124840"/>
                  <a:pt x="196214" y="174497"/>
                </a:cubicBezTo>
                <a:cubicBezTo>
                  <a:pt x="193293" y="203326"/>
                  <a:pt x="183133" y="224663"/>
                  <a:pt x="165607" y="238378"/>
                </a:cubicBezTo>
                <a:cubicBezTo>
                  <a:pt x="148081" y="252094"/>
                  <a:pt x="123697" y="257428"/>
                  <a:pt x="92455" y="254253"/>
                </a:cubicBezTo>
                <a:cubicBezTo>
                  <a:pt x="61213" y="251078"/>
                  <a:pt x="38353" y="241045"/>
                  <a:pt x="23875" y="224028"/>
                </a:cubicBezTo>
                <a:cubicBezTo>
                  <a:pt x="9397" y="207009"/>
                  <a:pt x="3555" y="184150"/>
                  <a:pt x="6350" y="155447"/>
                </a:cubicBezTo>
                <a:cubicBezTo>
                  <a:pt x="11175" y="105790"/>
                  <a:pt x="16128" y="56006"/>
                  <a:pt x="2095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511675" y="554355"/>
            <a:ext cx="218058" cy="267207"/>
          </a:xfrm>
          <a:custGeom>
            <a:avLst/>
            <a:gdLst>
              <a:gd name="connsiteX0" fmla="*/ 29336 w 218058"/>
              <a:gd name="connsiteY0" fmla="*/ 6350 h 267207"/>
              <a:gd name="connsiteX1" fmla="*/ 121538 w 218058"/>
              <a:gd name="connsiteY1" fmla="*/ 15874 h 267207"/>
              <a:gd name="connsiteX2" fmla="*/ 153796 w 218058"/>
              <a:gd name="connsiteY2" fmla="*/ 21589 h 267207"/>
              <a:gd name="connsiteX3" fmla="*/ 178308 w 218058"/>
              <a:gd name="connsiteY3" fmla="*/ 34416 h 267207"/>
              <a:gd name="connsiteX4" fmla="*/ 195453 w 218058"/>
              <a:gd name="connsiteY4" fmla="*/ 56641 h 267207"/>
              <a:gd name="connsiteX5" fmla="*/ 199516 w 218058"/>
              <a:gd name="connsiteY5" fmla="*/ 88645 h 267207"/>
              <a:gd name="connsiteX6" fmla="*/ 184404 w 218058"/>
              <a:gd name="connsiteY6" fmla="*/ 129666 h 267207"/>
              <a:gd name="connsiteX7" fmla="*/ 150367 w 218058"/>
              <a:gd name="connsiteY7" fmla="*/ 153542 h 267207"/>
              <a:gd name="connsiteX8" fmla="*/ 211708 w 218058"/>
              <a:gd name="connsiteY8" fmla="*/ 260857 h 267207"/>
              <a:gd name="connsiteX9" fmla="*/ 144526 w 218058"/>
              <a:gd name="connsiteY9" fmla="*/ 253872 h 267207"/>
              <a:gd name="connsiteX10" fmla="*/ 94996 w 218058"/>
              <a:gd name="connsiteY10" fmla="*/ 162305 h 267207"/>
              <a:gd name="connsiteX11" fmla="*/ 69469 w 218058"/>
              <a:gd name="connsiteY11" fmla="*/ 159765 h 267207"/>
              <a:gd name="connsiteX12" fmla="*/ 61086 w 218058"/>
              <a:gd name="connsiteY12" fmla="*/ 245236 h 267207"/>
              <a:gd name="connsiteX13" fmla="*/ 6350 w 218058"/>
              <a:gd name="connsiteY13" fmla="*/ 239648 h 267207"/>
              <a:gd name="connsiteX14" fmla="*/ 29336 w 218058"/>
              <a:gd name="connsiteY14" fmla="*/ 6350 h 2672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18058" h="267207">
                <a:moveTo>
                  <a:pt x="29336" y="6350"/>
                </a:moveTo>
                <a:cubicBezTo>
                  <a:pt x="60070" y="9524"/>
                  <a:pt x="90804" y="12700"/>
                  <a:pt x="121538" y="15874"/>
                </a:cubicBezTo>
                <a:cubicBezTo>
                  <a:pt x="134111" y="17144"/>
                  <a:pt x="144907" y="19050"/>
                  <a:pt x="153796" y="21589"/>
                </a:cubicBezTo>
                <a:cubicBezTo>
                  <a:pt x="162814" y="24002"/>
                  <a:pt x="170942" y="28320"/>
                  <a:pt x="178308" y="34416"/>
                </a:cubicBezTo>
                <a:cubicBezTo>
                  <a:pt x="185800" y="40385"/>
                  <a:pt x="191515" y="47878"/>
                  <a:pt x="195453" y="56641"/>
                </a:cubicBezTo>
                <a:cubicBezTo>
                  <a:pt x="199389" y="65404"/>
                  <a:pt x="200659" y="76072"/>
                  <a:pt x="199516" y="88645"/>
                </a:cubicBezTo>
                <a:cubicBezTo>
                  <a:pt x="197738" y="105790"/>
                  <a:pt x="192785" y="119506"/>
                  <a:pt x="184404" y="129666"/>
                </a:cubicBezTo>
                <a:cubicBezTo>
                  <a:pt x="176022" y="139700"/>
                  <a:pt x="164719" y="147700"/>
                  <a:pt x="150367" y="153542"/>
                </a:cubicBezTo>
                <a:cubicBezTo>
                  <a:pt x="170815" y="189229"/>
                  <a:pt x="191261" y="225043"/>
                  <a:pt x="211708" y="260857"/>
                </a:cubicBezTo>
                <a:cubicBezTo>
                  <a:pt x="189357" y="258444"/>
                  <a:pt x="167004" y="256158"/>
                  <a:pt x="144526" y="253872"/>
                </a:cubicBezTo>
                <a:cubicBezTo>
                  <a:pt x="128015" y="223392"/>
                  <a:pt x="111505" y="192912"/>
                  <a:pt x="94996" y="162305"/>
                </a:cubicBezTo>
                <a:cubicBezTo>
                  <a:pt x="86486" y="161416"/>
                  <a:pt x="77977" y="160527"/>
                  <a:pt x="69469" y="159765"/>
                </a:cubicBezTo>
                <a:cubicBezTo>
                  <a:pt x="66675" y="188213"/>
                  <a:pt x="63880" y="216788"/>
                  <a:pt x="61086" y="245236"/>
                </a:cubicBezTo>
                <a:cubicBezTo>
                  <a:pt x="42798" y="243331"/>
                  <a:pt x="24638" y="241553"/>
                  <a:pt x="6350" y="239648"/>
                </a:cubicBezTo>
                <a:cubicBezTo>
                  <a:pt x="13969" y="161924"/>
                  <a:pt x="21589" y="84073"/>
                  <a:pt x="2933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4268597" y="529970"/>
            <a:ext cx="225805" cy="253746"/>
          </a:xfrm>
          <a:custGeom>
            <a:avLst/>
            <a:gdLst>
              <a:gd name="connsiteX0" fmla="*/ 29336 w 225805"/>
              <a:gd name="connsiteY0" fmla="*/ 6350 h 253746"/>
              <a:gd name="connsiteX1" fmla="*/ 106679 w 225805"/>
              <a:gd name="connsiteY1" fmla="*/ 13970 h 253746"/>
              <a:gd name="connsiteX2" fmla="*/ 151256 w 225805"/>
              <a:gd name="connsiteY2" fmla="*/ 23241 h 253746"/>
              <a:gd name="connsiteX3" fmla="*/ 181736 w 225805"/>
              <a:gd name="connsiteY3" fmla="*/ 40005 h 253746"/>
              <a:gd name="connsiteX4" fmla="*/ 212597 w 225805"/>
              <a:gd name="connsiteY4" fmla="*/ 83185 h 253746"/>
              <a:gd name="connsiteX5" fmla="*/ 219455 w 225805"/>
              <a:gd name="connsiteY5" fmla="*/ 143383 h 253746"/>
              <a:gd name="connsiteX6" fmla="*/ 200024 w 225805"/>
              <a:gd name="connsiteY6" fmla="*/ 200279 h 253746"/>
              <a:gd name="connsiteX7" fmla="*/ 161797 w 225805"/>
              <a:gd name="connsiteY7" fmla="*/ 236347 h 253746"/>
              <a:gd name="connsiteX8" fmla="*/ 126110 w 225805"/>
              <a:gd name="connsiteY8" fmla="*/ 247396 h 253746"/>
              <a:gd name="connsiteX9" fmla="*/ 81660 w 225805"/>
              <a:gd name="connsiteY9" fmla="*/ 247015 h 253746"/>
              <a:gd name="connsiteX10" fmla="*/ 6350 w 225805"/>
              <a:gd name="connsiteY10" fmla="*/ 239649 h 253746"/>
              <a:gd name="connsiteX11" fmla="*/ 29336 w 225805"/>
              <a:gd name="connsiteY11" fmla="*/ 6350 h 2537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25805" h="253746">
                <a:moveTo>
                  <a:pt x="29336" y="6350"/>
                </a:moveTo>
                <a:cubicBezTo>
                  <a:pt x="55117" y="8763"/>
                  <a:pt x="80898" y="11303"/>
                  <a:pt x="106679" y="13970"/>
                </a:cubicBezTo>
                <a:cubicBezTo>
                  <a:pt x="124078" y="15621"/>
                  <a:pt x="138937" y="18796"/>
                  <a:pt x="151256" y="23241"/>
                </a:cubicBezTo>
                <a:cubicBezTo>
                  <a:pt x="163575" y="27686"/>
                  <a:pt x="173735" y="33274"/>
                  <a:pt x="181736" y="40005"/>
                </a:cubicBezTo>
                <a:cubicBezTo>
                  <a:pt x="195452" y="51308"/>
                  <a:pt x="205739" y="65659"/>
                  <a:pt x="212597" y="83185"/>
                </a:cubicBezTo>
                <a:cubicBezTo>
                  <a:pt x="219328" y="100711"/>
                  <a:pt x="221614" y="120777"/>
                  <a:pt x="219455" y="143383"/>
                </a:cubicBezTo>
                <a:cubicBezTo>
                  <a:pt x="217296" y="165100"/>
                  <a:pt x="210820" y="184023"/>
                  <a:pt x="200024" y="200279"/>
                </a:cubicBezTo>
                <a:cubicBezTo>
                  <a:pt x="189356" y="216535"/>
                  <a:pt x="176529" y="228600"/>
                  <a:pt x="161797" y="236347"/>
                </a:cubicBezTo>
                <a:cubicBezTo>
                  <a:pt x="150748" y="242189"/>
                  <a:pt x="138810" y="245872"/>
                  <a:pt x="126110" y="247396"/>
                </a:cubicBezTo>
                <a:cubicBezTo>
                  <a:pt x="113410" y="248793"/>
                  <a:pt x="98678" y="248666"/>
                  <a:pt x="81660" y="247015"/>
                </a:cubicBezTo>
                <a:cubicBezTo>
                  <a:pt x="56514" y="244475"/>
                  <a:pt x="31495" y="242061"/>
                  <a:pt x="6350" y="239649"/>
                </a:cubicBezTo>
                <a:cubicBezTo>
                  <a:pt x="13970" y="161798"/>
                  <a:pt x="21716" y="84074"/>
                  <a:pt x="2933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4016756" y="513588"/>
            <a:ext cx="233807" cy="259333"/>
          </a:xfrm>
          <a:custGeom>
            <a:avLst/>
            <a:gdLst>
              <a:gd name="connsiteX0" fmla="*/ 108077 w 233807"/>
              <a:gd name="connsiteY0" fmla="*/ 6350 h 259333"/>
              <a:gd name="connsiteX1" fmla="*/ 171450 w 233807"/>
              <a:gd name="connsiteY1" fmla="*/ 12191 h 259333"/>
              <a:gd name="connsiteX2" fmla="*/ 227457 w 233807"/>
              <a:gd name="connsiteY2" fmla="*/ 252983 h 259333"/>
              <a:gd name="connsiteX3" fmla="*/ 170561 w 233807"/>
              <a:gd name="connsiteY3" fmla="*/ 247650 h 259333"/>
              <a:gd name="connsiteX4" fmla="*/ 160273 w 233807"/>
              <a:gd name="connsiteY4" fmla="*/ 199009 h 259333"/>
              <a:gd name="connsiteX5" fmla="*/ 81279 w 233807"/>
              <a:gd name="connsiteY5" fmla="*/ 191770 h 259333"/>
              <a:gd name="connsiteX6" fmla="*/ 61848 w 233807"/>
              <a:gd name="connsiteY6" fmla="*/ 237617 h 259333"/>
              <a:gd name="connsiteX7" fmla="*/ 6350 w 233807"/>
              <a:gd name="connsiteY7" fmla="*/ 232790 h 259333"/>
              <a:gd name="connsiteX8" fmla="*/ 108077 w 233807"/>
              <a:gd name="connsiteY8" fmla="*/ 6350 h 2593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3807" h="259333">
                <a:moveTo>
                  <a:pt x="108077" y="6350"/>
                </a:moveTo>
                <a:cubicBezTo>
                  <a:pt x="129285" y="8254"/>
                  <a:pt x="150367" y="10286"/>
                  <a:pt x="171450" y="12191"/>
                </a:cubicBezTo>
                <a:cubicBezTo>
                  <a:pt x="190119" y="92455"/>
                  <a:pt x="208788" y="172720"/>
                  <a:pt x="227457" y="252983"/>
                </a:cubicBezTo>
                <a:cubicBezTo>
                  <a:pt x="208407" y="251205"/>
                  <a:pt x="189484" y="249428"/>
                  <a:pt x="170561" y="247650"/>
                </a:cubicBezTo>
                <a:cubicBezTo>
                  <a:pt x="167132" y="231394"/>
                  <a:pt x="163703" y="215264"/>
                  <a:pt x="160273" y="199009"/>
                </a:cubicBezTo>
                <a:cubicBezTo>
                  <a:pt x="133984" y="196596"/>
                  <a:pt x="107696" y="194182"/>
                  <a:pt x="81279" y="191770"/>
                </a:cubicBezTo>
                <a:cubicBezTo>
                  <a:pt x="74803" y="207009"/>
                  <a:pt x="68326" y="222377"/>
                  <a:pt x="61848" y="237617"/>
                </a:cubicBezTo>
                <a:cubicBezTo>
                  <a:pt x="43307" y="235966"/>
                  <a:pt x="24765" y="234314"/>
                  <a:pt x="6350" y="232790"/>
                </a:cubicBezTo>
                <a:cubicBezTo>
                  <a:pt x="40258" y="157226"/>
                  <a:pt x="74167" y="81788"/>
                  <a:pt x="108077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3823081" y="491490"/>
            <a:ext cx="209422" cy="259969"/>
          </a:xfrm>
          <a:custGeom>
            <a:avLst/>
            <a:gdLst>
              <a:gd name="connsiteX0" fmla="*/ 34417 w 209422"/>
              <a:gd name="connsiteY0" fmla="*/ 6350 h 259969"/>
              <a:gd name="connsiteX1" fmla="*/ 203072 w 209422"/>
              <a:gd name="connsiteY1" fmla="*/ 19811 h 259969"/>
              <a:gd name="connsiteX2" fmla="*/ 198754 w 209422"/>
              <a:gd name="connsiteY2" fmla="*/ 64388 h 259969"/>
              <a:gd name="connsiteX3" fmla="*/ 78104 w 209422"/>
              <a:gd name="connsiteY3" fmla="*/ 199262 h 259969"/>
              <a:gd name="connsiteX4" fmla="*/ 190372 w 209422"/>
              <a:gd name="connsiteY4" fmla="*/ 208534 h 259969"/>
              <a:gd name="connsiteX5" fmla="*/ 185928 w 209422"/>
              <a:gd name="connsiteY5" fmla="*/ 253619 h 259969"/>
              <a:gd name="connsiteX6" fmla="*/ 6350 w 209422"/>
              <a:gd name="connsiteY6" fmla="*/ 239267 h 259969"/>
              <a:gd name="connsiteX7" fmla="*/ 10667 w 209422"/>
              <a:gd name="connsiteY7" fmla="*/ 195579 h 259969"/>
              <a:gd name="connsiteX8" fmla="*/ 131317 w 209422"/>
              <a:gd name="connsiteY8" fmla="*/ 59308 h 259969"/>
              <a:gd name="connsiteX9" fmla="*/ 29971 w 209422"/>
              <a:gd name="connsiteY9" fmla="*/ 51434 h 259969"/>
              <a:gd name="connsiteX10" fmla="*/ 34417 w 209422"/>
              <a:gd name="connsiteY10" fmla="*/ 6350 h 259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09422" h="259969">
                <a:moveTo>
                  <a:pt x="34417" y="6350"/>
                </a:moveTo>
                <a:cubicBezTo>
                  <a:pt x="90678" y="10540"/>
                  <a:pt x="146939" y="14985"/>
                  <a:pt x="203072" y="19811"/>
                </a:cubicBezTo>
                <a:cubicBezTo>
                  <a:pt x="201676" y="34670"/>
                  <a:pt x="200152" y="49529"/>
                  <a:pt x="198754" y="64388"/>
                </a:cubicBezTo>
                <a:cubicBezTo>
                  <a:pt x="158496" y="109219"/>
                  <a:pt x="118363" y="154177"/>
                  <a:pt x="78104" y="199262"/>
                </a:cubicBezTo>
                <a:cubicBezTo>
                  <a:pt x="115570" y="202184"/>
                  <a:pt x="152908" y="205358"/>
                  <a:pt x="190372" y="208534"/>
                </a:cubicBezTo>
                <a:cubicBezTo>
                  <a:pt x="188848" y="223519"/>
                  <a:pt x="187325" y="238632"/>
                  <a:pt x="185928" y="253619"/>
                </a:cubicBezTo>
                <a:cubicBezTo>
                  <a:pt x="126110" y="248538"/>
                  <a:pt x="66167" y="243712"/>
                  <a:pt x="6350" y="239267"/>
                </a:cubicBezTo>
                <a:cubicBezTo>
                  <a:pt x="7747" y="224662"/>
                  <a:pt x="9144" y="210184"/>
                  <a:pt x="10667" y="195579"/>
                </a:cubicBezTo>
                <a:cubicBezTo>
                  <a:pt x="50800" y="150114"/>
                  <a:pt x="91059" y="104647"/>
                  <a:pt x="131317" y="59308"/>
                </a:cubicBezTo>
                <a:cubicBezTo>
                  <a:pt x="97536" y="56641"/>
                  <a:pt x="63753" y="53975"/>
                  <a:pt x="29971" y="51434"/>
                </a:cubicBezTo>
                <a:cubicBezTo>
                  <a:pt x="31496" y="36448"/>
                  <a:pt x="32892" y="21335"/>
                  <a:pt x="34417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3481324" y="474471"/>
            <a:ext cx="234315" cy="254254"/>
          </a:xfrm>
          <a:custGeom>
            <a:avLst/>
            <a:gdLst>
              <a:gd name="connsiteX0" fmla="*/ 108330 w 234315"/>
              <a:gd name="connsiteY0" fmla="*/ 6350 h 254254"/>
              <a:gd name="connsiteX1" fmla="*/ 171958 w 234315"/>
              <a:gd name="connsiteY1" fmla="*/ 9779 h 254254"/>
              <a:gd name="connsiteX2" fmla="*/ 227965 w 234315"/>
              <a:gd name="connsiteY2" fmla="*/ 247904 h 254254"/>
              <a:gd name="connsiteX3" fmla="*/ 171069 w 234315"/>
              <a:gd name="connsiteY3" fmla="*/ 244475 h 254254"/>
              <a:gd name="connsiteX4" fmla="*/ 160782 w 234315"/>
              <a:gd name="connsiteY4" fmla="*/ 196342 h 254254"/>
              <a:gd name="connsiteX5" fmla="*/ 81534 w 234315"/>
              <a:gd name="connsiteY5" fmla="*/ 192024 h 254254"/>
              <a:gd name="connsiteX6" fmla="*/ 61976 w 234315"/>
              <a:gd name="connsiteY6" fmla="*/ 238506 h 254254"/>
              <a:gd name="connsiteX7" fmla="*/ 6350 w 234315"/>
              <a:gd name="connsiteY7" fmla="*/ 235839 h 254254"/>
              <a:gd name="connsiteX8" fmla="*/ 108330 w 234315"/>
              <a:gd name="connsiteY8" fmla="*/ 6350 h 2542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4315" h="254254">
                <a:moveTo>
                  <a:pt x="108330" y="6350"/>
                </a:moveTo>
                <a:cubicBezTo>
                  <a:pt x="129539" y="7493"/>
                  <a:pt x="150748" y="8636"/>
                  <a:pt x="171958" y="9779"/>
                </a:cubicBezTo>
                <a:cubicBezTo>
                  <a:pt x="190627" y="89154"/>
                  <a:pt x="209296" y="168529"/>
                  <a:pt x="227965" y="247904"/>
                </a:cubicBezTo>
                <a:cubicBezTo>
                  <a:pt x="209041" y="246760"/>
                  <a:pt x="189991" y="245618"/>
                  <a:pt x="171069" y="244475"/>
                </a:cubicBezTo>
                <a:cubicBezTo>
                  <a:pt x="167639" y="228346"/>
                  <a:pt x="164210" y="212344"/>
                  <a:pt x="160782" y="196342"/>
                </a:cubicBezTo>
                <a:cubicBezTo>
                  <a:pt x="134366" y="194818"/>
                  <a:pt x="107950" y="193421"/>
                  <a:pt x="81534" y="192024"/>
                </a:cubicBezTo>
                <a:cubicBezTo>
                  <a:pt x="75057" y="207518"/>
                  <a:pt x="68453" y="223012"/>
                  <a:pt x="61976" y="238506"/>
                </a:cubicBezTo>
                <a:cubicBezTo>
                  <a:pt x="43434" y="237490"/>
                  <a:pt x="24891" y="236728"/>
                  <a:pt x="6350" y="235839"/>
                </a:cubicBezTo>
                <a:cubicBezTo>
                  <a:pt x="40259" y="159258"/>
                  <a:pt x="74295" y="82804"/>
                  <a:pt x="10833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3277489" y="464058"/>
            <a:ext cx="231520" cy="252476"/>
          </a:xfrm>
          <a:custGeom>
            <a:avLst/>
            <a:gdLst>
              <a:gd name="connsiteX0" fmla="*/ 29336 w 231520"/>
              <a:gd name="connsiteY0" fmla="*/ 6350 h 252476"/>
              <a:gd name="connsiteX1" fmla="*/ 84582 w 231520"/>
              <a:gd name="connsiteY1" fmla="*/ 7620 h 252476"/>
              <a:gd name="connsiteX2" fmla="*/ 74167 w 231520"/>
              <a:gd name="connsiteY2" fmla="*/ 113283 h 252476"/>
              <a:gd name="connsiteX3" fmla="*/ 161163 w 231520"/>
              <a:gd name="connsiteY3" fmla="*/ 10032 h 252476"/>
              <a:gd name="connsiteX4" fmla="*/ 225170 w 231520"/>
              <a:gd name="connsiteY4" fmla="*/ 12572 h 252476"/>
              <a:gd name="connsiteX5" fmla="*/ 130809 w 231520"/>
              <a:gd name="connsiteY5" fmla="*/ 117347 h 252476"/>
              <a:gd name="connsiteX6" fmla="*/ 206374 w 231520"/>
              <a:gd name="connsiteY6" fmla="*/ 246126 h 252476"/>
              <a:gd name="connsiteX7" fmla="*/ 138429 w 231520"/>
              <a:gd name="connsiteY7" fmla="*/ 243458 h 252476"/>
              <a:gd name="connsiteX8" fmla="*/ 83565 w 231520"/>
              <a:gd name="connsiteY8" fmla="*/ 147954 h 252476"/>
              <a:gd name="connsiteX9" fmla="*/ 69088 w 231520"/>
              <a:gd name="connsiteY9" fmla="*/ 164846 h 252476"/>
              <a:gd name="connsiteX10" fmla="*/ 61594 w 231520"/>
              <a:gd name="connsiteY10" fmla="*/ 240919 h 252476"/>
              <a:gd name="connsiteX11" fmla="*/ 6350 w 231520"/>
              <a:gd name="connsiteY11" fmla="*/ 239648 h 252476"/>
              <a:gd name="connsiteX12" fmla="*/ 29336 w 231520"/>
              <a:gd name="connsiteY12" fmla="*/ 6350 h 2524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31520" h="252476">
                <a:moveTo>
                  <a:pt x="29336" y="6350"/>
                </a:moveTo>
                <a:cubicBezTo>
                  <a:pt x="47751" y="6730"/>
                  <a:pt x="66166" y="7111"/>
                  <a:pt x="84582" y="7620"/>
                </a:cubicBezTo>
                <a:cubicBezTo>
                  <a:pt x="81152" y="42926"/>
                  <a:pt x="77596" y="78104"/>
                  <a:pt x="74167" y="113283"/>
                </a:cubicBezTo>
                <a:cubicBezTo>
                  <a:pt x="103123" y="78866"/>
                  <a:pt x="132079" y="44450"/>
                  <a:pt x="161163" y="10032"/>
                </a:cubicBezTo>
                <a:cubicBezTo>
                  <a:pt x="182498" y="10794"/>
                  <a:pt x="203834" y="11683"/>
                  <a:pt x="225170" y="12572"/>
                </a:cubicBezTo>
                <a:cubicBezTo>
                  <a:pt x="193674" y="47370"/>
                  <a:pt x="162178" y="82296"/>
                  <a:pt x="130809" y="117347"/>
                </a:cubicBezTo>
                <a:cubicBezTo>
                  <a:pt x="155955" y="160147"/>
                  <a:pt x="181228" y="203072"/>
                  <a:pt x="206374" y="246126"/>
                </a:cubicBezTo>
                <a:cubicBezTo>
                  <a:pt x="183769" y="245109"/>
                  <a:pt x="161163" y="244220"/>
                  <a:pt x="138429" y="243458"/>
                </a:cubicBezTo>
                <a:cubicBezTo>
                  <a:pt x="120269" y="211582"/>
                  <a:pt x="101980" y="179704"/>
                  <a:pt x="83565" y="147954"/>
                </a:cubicBezTo>
                <a:cubicBezTo>
                  <a:pt x="78740" y="153542"/>
                  <a:pt x="73913" y="159130"/>
                  <a:pt x="69088" y="164846"/>
                </a:cubicBezTo>
                <a:cubicBezTo>
                  <a:pt x="66547" y="190246"/>
                  <a:pt x="64134" y="215519"/>
                  <a:pt x="61594" y="240919"/>
                </a:cubicBezTo>
                <a:cubicBezTo>
                  <a:pt x="43179" y="240410"/>
                  <a:pt x="24764" y="240029"/>
                  <a:pt x="6350" y="239648"/>
                </a:cubicBezTo>
                <a:cubicBezTo>
                  <a:pt x="13970" y="161797"/>
                  <a:pt x="21590" y="84073"/>
                  <a:pt x="2933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2893187" y="462915"/>
            <a:ext cx="161163" cy="248792"/>
          </a:xfrm>
          <a:custGeom>
            <a:avLst/>
            <a:gdLst>
              <a:gd name="connsiteX0" fmla="*/ 29337 w 161163"/>
              <a:gd name="connsiteY0" fmla="*/ 9144 h 248792"/>
              <a:gd name="connsiteX1" fmla="*/ 154813 w 161163"/>
              <a:gd name="connsiteY1" fmla="*/ 6350 h 248792"/>
              <a:gd name="connsiteX2" fmla="*/ 150749 w 161163"/>
              <a:gd name="connsiteY2" fmla="*/ 47751 h 248792"/>
              <a:gd name="connsiteX3" fmla="*/ 115697 w 161163"/>
              <a:gd name="connsiteY3" fmla="*/ 48259 h 248792"/>
              <a:gd name="connsiteX4" fmla="*/ 100838 w 161163"/>
              <a:gd name="connsiteY4" fmla="*/ 198882 h 248792"/>
              <a:gd name="connsiteX5" fmla="*/ 136017 w 161163"/>
              <a:gd name="connsiteY5" fmla="*/ 198246 h 248792"/>
              <a:gd name="connsiteX6" fmla="*/ 131953 w 161163"/>
              <a:gd name="connsiteY6" fmla="*/ 239648 h 248792"/>
              <a:gd name="connsiteX7" fmla="*/ 6350 w 161163"/>
              <a:gd name="connsiteY7" fmla="*/ 242442 h 248792"/>
              <a:gd name="connsiteX8" fmla="*/ 10414 w 161163"/>
              <a:gd name="connsiteY8" fmla="*/ 201167 h 248792"/>
              <a:gd name="connsiteX9" fmla="*/ 45592 w 161163"/>
              <a:gd name="connsiteY9" fmla="*/ 200025 h 248792"/>
              <a:gd name="connsiteX10" fmla="*/ 60452 w 161163"/>
              <a:gd name="connsiteY10" fmla="*/ 49529 h 248792"/>
              <a:gd name="connsiteX11" fmla="*/ 25273 w 161163"/>
              <a:gd name="connsiteY11" fmla="*/ 50545 h 248792"/>
              <a:gd name="connsiteX12" fmla="*/ 29337 w 161163"/>
              <a:gd name="connsiteY12" fmla="*/ 9144 h 2487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61163" h="248792">
                <a:moveTo>
                  <a:pt x="29337" y="9144"/>
                </a:moveTo>
                <a:cubicBezTo>
                  <a:pt x="71119" y="7873"/>
                  <a:pt x="113029" y="6857"/>
                  <a:pt x="154813" y="6350"/>
                </a:cubicBezTo>
                <a:cubicBezTo>
                  <a:pt x="153542" y="20065"/>
                  <a:pt x="152145" y="33909"/>
                  <a:pt x="150749" y="47751"/>
                </a:cubicBezTo>
                <a:cubicBezTo>
                  <a:pt x="139064" y="47878"/>
                  <a:pt x="127380" y="48005"/>
                  <a:pt x="115697" y="48259"/>
                </a:cubicBezTo>
                <a:cubicBezTo>
                  <a:pt x="110744" y="98425"/>
                  <a:pt x="105791" y="148590"/>
                  <a:pt x="100838" y="198882"/>
                </a:cubicBezTo>
                <a:cubicBezTo>
                  <a:pt x="112522" y="198627"/>
                  <a:pt x="124333" y="198373"/>
                  <a:pt x="136017" y="198246"/>
                </a:cubicBezTo>
                <a:cubicBezTo>
                  <a:pt x="134619" y="212090"/>
                  <a:pt x="133223" y="225805"/>
                  <a:pt x="131953" y="239648"/>
                </a:cubicBezTo>
                <a:cubicBezTo>
                  <a:pt x="90042" y="240156"/>
                  <a:pt x="48260" y="241172"/>
                  <a:pt x="6350" y="242442"/>
                </a:cubicBezTo>
                <a:cubicBezTo>
                  <a:pt x="7747" y="228726"/>
                  <a:pt x="9144" y="214883"/>
                  <a:pt x="10414" y="201167"/>
                </a:cubicBezTo>
                <a:cubicBezTo>
                  <a:pt x="22225" y="200786"/>
                  <a:pt x="33908" y="200405"/>
                  <a:pt x="45592" y="200025"/>
                </a:cubicBezTo>
                <a:cubicBezTo>
                  <a:pt x="50545" y="149859"/>
                  <a:pt x="55499" y="99694"/>
                  <a:pt x="60452" y="49529"/>
                </a:cubicBezTo>
                <a:cubicBezTo>
                  <a:pt x="48641" y="49783"/>
                  <a:pt x="36957" y="50164"/>
                  <a:pt x="25273" y="50545"/>
                </a:cubicBezTo>
                <a:cubicBezTo>
                  <a:pt x="26669" y="36702"/>
                  <a:pt x="27939" y="22986"/>
                  <a:pt x="29337" y="914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2653919" y="467359"/>
            <a:ext cx="230251" cy="256794"/>
          </a:xfrm>
          <a:custGeom>
            <a:avLst/>
            <a:gdLst>
              <a:gd name="connsiteX0" fmla="*/ 29210 w 230251"/>
              <a:gd name="connsiteY0" fmla="*/ 17145 h 256794"/>
              <a:gd name="connsiteX1" fmla="*/ 95250 w 230251"/>
              <a:gd name="connsiteY1" fmla="*/ 12700 h 256794"/>
              <a:gd name="connsiteX2" fmla="*/ 160147 w 230251"/>
              <a:gd name="connsiteY2" fmla="*/ 142240 h 256794"/>
              <a:gd name="connsiteX3" fmla="*/ 173228 w 230251"/>
              <a:gd name="connsiteY3" fmla="*/ 8509 h 256794"/>
              <a:gd name="connsiteX4" fmla="*/ 223901 w 230251"/>
              <a:gd name="connsiteY4" fmla="*/ 6350 h 256794"/>
              <a:gd name="connsiteX5" fmla="*/ 200913 w 230251"/>
              <a:gd name="connsiteY5" fmla="*/ 239649 h 256794"/>
              <a:gd name="connsiteX6" fmla="*/ 147701 w 230251"/>
              <a:gd name="connsiteY6" fmla="*/ 241935 h 256794"/>
              <a:gd name="connsiteX7" fmla="*/ 72644 w 230251"/>
              <a:gd name="connsiteY7" fmla="*/ 86868 h 256794"/>
              <a:gd name="connsiteX8" fmla="*/ 56895 w 230251"/>
              <a:gd name="connsiteY8" fmla="*/ 247015 h 256794"/>
              <a:gd name="connsiteX9" fmla="*/ 6350 w 230251"/>
              <a:gd name="connsiteY9" fmla="*/ 250444 h 256794"/>
              <a:gd name="connsiteX10" fmla="*/ 29210 w 230251"/>
              <a:gd name="connsiteY10" fmla="*/ 17145 h 256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30251" h="256794">
                <a:moveTo>
                  <a:pt x="29210" y="17145"/>
                </a:moveTo>
                <a:cubicBezTo>
                  <a:pt x="51180" y="15494"/>
                  <a:pt x="73151" y="14097"/>
                  <a:pt x="95250" y="12700"/>
                </a:cubicBezTo>
                <a:cubicBezTo>
                  <a:pt x="116840" y="55753"/>
                  <a:pt x="138557" y="98933"/>
                  <a:pt x="160147" y="142240"/>
                </a:cubicBezTo>
                <a:cubicBezTo>
                  <a:pt x="164464" y="97663"/>
                  <a:pt x="168910" y="53086"/>
                  <a:pt x="173228" y="8509"/>
                </a:cubicBezTo>
                <a:cubicBezTo>
                  <a:pt x="190118" y="7747"/>
                  <a:pt x="207010" y="6985"/>
                  <a:pt x="223901" y="6350"/>
                </a:cubicBezTo>
                <a:cubicBezTo>
                  <a:pt x="216280" y="84074"/>
                  <a:pt x="208660" y="161925"/>
                  <a:pt x="200913" y="239649"/>
                </a:cubicBezTo>
                <a:cubicBezTo>
                  <a:pt x="183260" y="240284"/>
                  <a:pt x="165480" y="241046"/>
                  <a:pt x="147701" y="241935"/>
                </a:cubicBezTo>
                <a:cubicBezTo>
                  <a:pt x="122682" y="190119"/>
                  <a:pt x="97663" y="138430"/>
                  <a:pt x="72644" y="86868"/>
                </a:cubicBezTo>
                <a:cubicBezTo>
                  <a:pt x="67436" y="140208"/>
                  <a:pt x="62102" y="193675"/>
                  <a:pt x="56895" y="247015"/>
                </a:cubicBezTo>
                <a:cubicBezTo>
                  <a:pt x="40005" y="248030"/>
                  <a:pt x="23113" y="249174"/>
                  <a:pt x="6350" y="250444"/>
                </a:cubicBezTo>
                <a:cubicBezTo>
                  <a:pt x="13970" y="172720"/>
                  <a:pt x="21590" y="94869"/>
                  <a:pt x="29210" y="1714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2453513" y="481584"/>
            <a:ext cx="189992" cy="260730"/>
          </a:xfrm>
          <a:custGeom>
            <a:avLst/>
            <a:gdLst>
              <a:gd name="connsiteX0" fmla="*/ 29209 w 189992"/>
              <a:gd name="connsiteY0" fmla="*/ 21082 h 260730"/>
              <a:gd name="connsiteX1" fmla="*/ 183642 w 189992"/>
              <a:gd name="connsiteY1" fmla="*/ 6350 h 260730"/>
              <a:gd name="connsiteX2" fmla="*/ 179197 w 189992"/>
              <a:gd name="connsiteY2" fmla="*/ 51561 h 260730"/>
              <a:gd name="connsiteX3" fmla="*/ 79501 w 189992"/>
              <a:gd name="connsiteY3" fmla="*/ 60452 h 260730"/>
              <a:gd name="connsiteX4" fmla="*/ 75564 w 189992"/>
              <a:gd name="connsiteY4" fmla="*/ 100710 h 260730"/>
              <a:gd name="connsiteX5" fmla="*/ 168020 w 189992"/>
              <a:gd name="connsiteY5" fmla="*/ 92328 h 260730"/>
              <a:gd name="connsiteX6" fmla="*/ 163576 w 189992"/>
              <a:gd name="connsiteY6" fmla="*/ 137540 h 260730"/>
              <a:gd name="connsiteX7" fmla="*/ 71119 w 189992"/>
              <a:gd name="connsiteY7" fmla="*/ 145922 h 260730"/>
              <a:gd name="connsiteX8" fmla="*/ 65404 w 189992"/>
              <a:gd name="connsiteY8" fmla="*/ 203580 h 260730"/>
              <a:gd name="connsiteX9" fmla="*/ 165100 w 189992"/>
              <a:gd name="connsiteY9" fmla="*/ 194563 h 260730"/>
              <a:gd name="connsiteX10" fmla="*/ 160654 w 189992"/>
              <a:gd name="connsiteY10" fmla="*/ 239775 h 260730"/>
              <a:gd name="connsiteX11" fmla="*/ 6350 w 189992"/>
              <a:gd name="connsiteY11" fmla="*/ 254380 h 260730"/>
              <a:gd name="connsiteX12" fmla="*/ 29209 w 189992"/>
              <a:gd name="connsiteY12" fmla="*/ 21082 h 260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9992" h="260730">
                <a:moveTo>
                  <a:pt x="29209" y="21082"/>
                </a:moveTo>
                <a:cubicBezTo>
                  <a:pt x="80644" y="15366"/>
                  <a:pt x="132079" y="10540"/>
                  <a:pt x="183642" y="6350"/>
                </a:cubicBezTo>
                <a:cubicBezTo>
                  <a:pt x="182117" y="21463"/>
                  <a:pt x="180720" y="36448"/>
                  <a:pt x="179197" y="51561"/>
                </a:cubicBezTo>
                <a:cubicBezTo>
                  <a:pt x="145923" y="54228"/>
                  <a:pt x="112648" y="57150"/>
                  <a:pt x="79501" y="60452"/>
                </a:cubicBezTo>
                <a:cubicBezTo>
                  <a:pt x="78232" y="73913"/>
                  <a:pt x="76834" y="87375"/>
                  <a:pt x="75564" y="100710"/>
                </a:cubicBezTo>
                <a:cubicBezTo>
                  <a:pt x="106298" y="97663"/>
                  <a:pt x="137159" y="94868"/>
                  <a:pt x="168020" y="92328"/>
                </a:cubicBezTo>
                <a:cubicBezTo>
                  <a:pt x="166623" y="107441"/>
                  <a:pt x="165100" y="122427"/>
                  <a:pt x="163576" y="137540"/>
                </a:cubicBezTo>
                <a:cubicBezTo>
                  <a:pt x="132714" y="140080"/>
                  <a:pt x="101853" y="142875"/>
                  <a:pt x="71119" y="145922"/>
                </a:cubicBezTo>
                <a:cubicBezTo>
                  <a:pt x="69214" y="165100"/>
                  <a:pt x="67309" y="184276"/>
                  <a:pt x="65404" y="203580"/>
                </a:cubicBezTo>
                <a:cubicBezTo>
                  <a:pt x="98678" y="200278"/>
                  <a:pt x="131826" y="197230"/>
                  <a:pt x="165100" y="194563"/>
                </a:cubicBezTo>
                <a:cubicBezTo>
                  <a:pt x="163703" y="209676"/>
                  <a:pt x="162178" y="224663"/>
                  <a:pt x="160654" y="239775"/>
                </a:cubicBezTo>
                <a:cubicBezTo>
                  <a:pt x="109092" y="243840"/>
                  <a:pt x="57657" y="248665"/>
                  <a:pt x="6350" y="254380"/>
                </a:cubicBezTo>
                <a:cubicBezTo>
                  <a:pt x="13969" y="176529"/>
                  <a:pt x="21589" y="98805"/>
                  <a:pt x="29209" y="2108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011172" y="532129"/>
            <a:ext cx="215010" cy="269160"/>
          </a:xfrm>
          <a:custGeom>
            <a:avLst/>
            <a:gdLst>
              <a:gd name="connsiteX0" fmla="*/ 21082 w 215010"/>
              <a:gd name="connsiteY0" fmla="*/ 41021 h 269160"/>
              <a:gd name="connsiteX1" fmla="*/ 75564 w 215010"/>
              <a:gd name="connsiteY1" fmla="*/ 30098 h 269160"/>
              <a:gd name="connsiteX2" fmla="*/ 61341 w 215010"/>
              <a:gd name="connsiteY2" fmla="*/ 175640 h 269160"/>
              <a:gd name="connsiteX3" fmla="*/ 66929 w 215010"/>
              <a:gd name="connsiteY3" fmla="*/ 210058 h 269160"/>
              <a:gd name="connsiteX4" fmla="*/ 95630 w 215010"/>
              <a:gd name="connsiteY4" fmla="*/ 216408 h 269160"/>
              <a:gd name="connsiteX5" fmla="*/ 126492 w 215010"/>
              <a:gd name="connsiteY5" fmla="*/ 199517 h 269160"/>
              <a:gd name="connsiteX6" fmla="*/ 139573 w 215010"/>
              <a:gd name="connsiteY6" fmla="*/ 161163 h 269160"/>
              <a:gd name="connsiteX7" fmla="*/ 153923 w 215010"/>
              <a:gd name="connsiteY7" fmla="*/ 15621 h 269160"/>
              <a:gd name="connsiteX8" fmla="*/ 208660 w 215010"/>
              <a:gd name="connsiteY8" fmla="*/ 6350 h 269160"/>
              <a:gd name="connsiteX9" fmla="*/ 194055 w 215010"/>
              <a:gd name="connsiteY9" fmla="*/ 155194 h 269160"/>
              <a:gd name="connsiteX10" fmla="*/ 163703 w 215010"/>
              <a:gd name="connsiteY10" fmla="*/ 225425 h 269160"/>
              <a:gd name="connsiteX11" fmla="*/ 91185 w 215010"/>
              <a:gd name="connsiteY11" fmla="*/ 260858 h 269160"/>
              <a:gd name="connsiteX12" fmla="*/ 23622 w 215010"/>
              <a:gd name="connsiteY12" fmla="*/ 251333 h 269160"/>
              <a:gd name="connsiteX13" fmla="*/ 6350 w 215010"/>
              <a:gd name="connsiteY13" fmla="*/ 189991 h 269160"/>
              <a:gd name="connsiteX14" fmla="*/ 21082 w 215010"/>
              <a:gd name="connsiteY14" fmla="*/ 41021 h 26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15010" h="269160">
                <a:moveTo>
                  <a:pt x="21082" y="41021"/>
                </a:moveTo>
                <a:cubicBezTo>
                  <a:pt x="39242" y="37210"/>
                  <a:pt x="57404" y="33655"/>
                  <a:pt x="75564" y="30098"/>
                </a:cubicBezTo>
                <a:cubicBezTo>
                  <a:pt x="70865" y="78613"/>
                  <a:pt x="66039" y="127127"/>
                  <a:pt x="61341" y="175640"/>
                </a:cubicBezTo>
                <a:cubicBezTo>
                  <a:pt x="59689" y="191897"/>
                  <a:pt x="61594" y="203327"/>
                  <a:pt x="66929" y="210058"/>
                </a:cubicBezTo>
                <a:cubicBezTo>
                  <a:pt x="72263" y="216789"/>
                  <a:pt x="81788" y="218948"/>
                  <a:pt x="95630" y="216408"/>
                </a:cubicBezTo>
                <a:cubicBezTo>
                  <a:pt x="109219" y="213867"/>
                  <a:pt x="119507" y="208279"/>
                  <a:pt x="126492" y="199517"/>
                </a:cubicBezTo>
                <a:cubicBezTo>
                  <a:pt x="133604" y="190754"/>
                  <a:pt x="137922" y="178054"/>
                  <a:pt x="139573" y="161163"/>
                </a:cubicBezTo>
                <a:cubicBezTo>
                  <a:pt x="144398" y="112648"/>
                  <a:pt x="149098" y="64135"/>
                  <a:pt x="153923" y="15621"/>
                </a:cubicBezTo>
                <a:cubicBezTo>
                  <a:pt x="172211" y="12446"/>
                  <a:pt x="190373" y="9271"/>
                  <a:pt x="208660" y="6350"/>
                </a:cubicBezTo>
                <a:cubicBezTo>
                  <a:pt x="203834" y="55879"/>
                  <a:pt x="198882" y="105536"/>
                  <a:pt x="194055" y="155194"/>
                </a:cubicBezTo>
                <a:cubicBezTo>
                  <a:pt x="191261" y="184022"/>
                  <a:pt x="181102" y="207390"/>
                  <a:pt x="163703" y="225425"/>
                </a:cubicBezTo>
                <a:cubicBezTo>
                  <a:pt x="146304" y="243459"/>
                  <a:pt x="122047" y="255142"/>
                  <a:pt x="91185" y="260858"/>
                </a:cubicBezTo>
                <a:cubicBezTo>
                  <a:pt x="60325" y="266572"/>
                  <a:pt x="37845" y="263525"/>
                  <a:pt x="23622" y="251333"/>
                </a:cubicBezTo>
                <a:cubicBezTo>
                  <a:pt x="9270" y="239140"/>
                  <a:pt x="3555" y="218694"/>
                  <a:pt x="6350" y="189991"/>
                </a:cubicBezTo>
                <a:cubicBezTo>
                  <a:pt x="11302" y="140335"/>
                  <a:pt x="16129" y="90678"/>
                  <a:pt x="21082" y="4102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6929627" y="603122"/>
            <a:ext cx="205994" cy="260223"/>
          </a:xfrm>
          <a:custGeom>
            <a:avLst/>
            <a:gdLst>
              <a:gd name="connsiteX0" fmla="*/ 124460 w 205994"/>
              <a:gd name="connsiteY0" fmla="*/ 8382 h 260223"/>
              <a:gd name="connsiteX1" fmla="*/ 165354 w 205994"/>
              <a:gd name="connsiteY1" fmla="*/ 6350 h 260223"/>
              <a:gd name="connsiteX2" fmla="*/ 199644 w 205994"/>
              <a:gd name="connsiteY2" fmla="*/ 11684 h 260223"/>
              <a:gd name="connsiteX3" fmla="*/ 194310 w 205994"/>
              <a:gd name="connsiteY3" fmla="*/ 65532 h 260223"/>
              <a:gd name="connsiteX4" fmla="*/ 188469 w 205994"/>
              <a:gd name="connsiteY4" fmla="*/ 66421 h 260223"/>
              <a:gd name="connsiteX5" fmla="*/ 159004 w 205994"/>
              <a:gd name="connsiteY5" fmla="*/ 52705 h 260223"/>
              <a:gd name="connsiteX6" fmla="*/ 121920 w 205994"/>
              <a:gd name="connsiteY6" fmla="*/ 51181 h 260223"/>
              <a:gd name="connsiteX7" fmla="*/ 108204 w 205994"/>
              <a:gd name="connsiteY7" fmla="*/ 54228 h 260223"/>
              <a:gd name="connsiteX8" fmla="*/ 94742 w 205994"/>
              <a:gd name="connsiteY8" fmla="*/ 59944 h 260223"/>
              <a:gd name="connsiteX9" fmla="*/ 84456 w 205994"/>
              <a:gd name="connsiteY9" fmla="*/ 68579 h 260223"/>
              <a:gd name="connsiteX10" fmla="*/ 79502 w 205994"/>
              <a:gd name="connsiteY10" fmla="*/ 80009 h 260223"/>
              <a:gd name="connsiteX11" fmla="*/ 84456 w 205994"/>
              <a:gd name="connsiteY11" fmla="*/ 93217 h 260223"/>
              <a:gd name="connsiteX12" fmla="*/ 107823 w 205994"/>
              <a:gd name="connsiteY12" fmla="*/ 98678 h 260223"/>
              <a:gd name="connsiteX13" fmla="*/ 129667 w 205994"/>
              <a:gd name="connsiteY13" fmla="*/ 100329 h 260223"/>
              <a:gd name="connsiteX14" fmla="*/ 152146 w 205994"/>
              <a:gd name="connsiteY14" fmla="*/ 103632 h 260223"/>
              <a:gd name="connsiteX15" fmla="*/ 185674 w 205994"/>
              <a:gd name="connsiteY15" fmla="*/ 121539 h 260223"/>
              <a:gd name="connsiteX16" fmla="*/ 193294 w 205994"/>
              <a:gd name="connsiteY16" fmla="*/ 158877 h 260223"/>
              <a:gd name="connsiteX17" fmla="*/ 161417 w 205994"/>
              <a:gd name="connsiteY17" fmla="*/ 219328 h 260223"/>
              <a:gd name="connsiteX18" fmla="*/ 87249 w 205994"/>
              <a:gd name="connsiteY18" fmla="*/ 252222 h 260223"/>
              <a:gd name="connsiteX19" fmla="*/ 41784 w 205994"/>
              <a:gd name="connsiteY19" fmla="*/ 253873 h 260223"/>
              <a:gd name="connsiteX20" fmla="*/ 6350 w 205994"/>
              <a:gd name="connsiteY20" fmla="*/ 245872 h 260223"/>
              <a:gd name="connsiteX21" fmla="*/ 11811 w 205994"/>
              <a:gd name="connsiteY21" fmla="*/ 189992 h 260223"/>
              <a:gd name="connsiteX22" fmla="*/ 17780 w 205994"/>
              <a:gd name="connsiteY22" fmla="*/ 189229 h 260223"/>
              <a:gd name="connsiteX23" fmla="*/ 53594 w 205994"/>
              <a:gd name="connsiteY23" fmla="*/ 206883 h 260223"/>
              <a:gd name="connsiteX24" fmla="*/ 93219 w 205994"/>
              <a:gd name="connsiteY24" fmla="*/ 208915 h 260223"/>
              <a:gd name="connsiteX25" fmla="*/ 106299 w 205994"/>
              <a:gd name="connsiteY25" fmla="*/ 205994 h 260223"/>
              <a:gd name="connsiteX26" fmla="*/ 119888 w 205994"/>
              <a:gd name="connsiteY26" fmla="*/ 200786 h 260223"/>
              <a:gd name="connsiteX27" fmla="*/ 130937 w 205994"/>
              <a:gd name="connsiteY27" fmla="*/ 192151 h 260223"/>
              <a:gd name="connsiteX28" fmla="*/ 136271 w 205994"/>
              <a:gd name="connsiteY28" fmla="*/ 178943 h 260223"/>
              <a:gd name="connsiteX29" fmla="*/ 131572 w 205994"/>
              <a:gd name="connsiteY29" fmla="*/ 166624 h 260223"/>
              <a:gd name="connsiteX30" fmla="*/ 115189 w 205994"/>
              <a:gd name="connsiteY30" fmla="*/ 160782 h 260223"/>
              <a:gd name="connsiteX31" fmla="*/ 90424 w 205994"/>
              <a:gd name="connsiteY31" fmla="*/ 158750 h 260223"/>
              <a:gd name="connsiteX32" fmla="*/ 66167 w 205994"/>
              <a:gd name="connsiteY32" fmla="*/ 155447 h 260223"/>
              <a:gd name="connsiteX33" fmla="*/ 30099 w 205994"/>
              <a:gd name="connsiteY33" fmla="*/ 134874 h 260223"/>
              <a:gd name="connsiteX34" fmla="*/ 22352 w 205994"/>
              <a:gd name="connsiteY34" fmla="*/ 95758 h 260223"/>
              <a:gd name="connsiteX35" fmla="*/ 54230 w 205994"/>
              <a:gd name="connsiteY35" fmla="*/ 38989 h 260223"/>
              <a:gd name="connsiteX36" fmla="*/ 124460 w 205994"/>
              <a:gd name="connsiteY36" fmla="*/ 8382 h 260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05994" h="260223">
                <a:moveTo>
                  <a:pt x="124460" y="8382"/>
                </a:moveTo>
                <a:cubicBezTo>
                  <a:pt x="138430" y="6350"/>
                  <a:pt x="152146" y="5588"/>
                  <a:pt x="165354" y="6350"/>
                </a:cubicBezTo>
                <a:cubicBezTo>
                  <a:pt x="178689" y="7112"/>
                  <a:pt x="190119" y="8890"/>
                  <a:pt x="199644" y="11684"/>
                </a:cubicBezTo>
                <a:cubicBezTo>
                  <a:pt x="197867" y="29717"/>
                  <a:pt x="196088" y="47625"/>
                  <a:pt x="194310" y="65532"/>
                </a:cubicBezTo>
                <a:cubicBezTo>
                  <a:pt x="192406" y="65786"/>
                  <a:pt x="190373" y="66167"/>
                  <a:pt x="188469" y="66421"/>
                </a:cubicBezTo>
                <a:cubicBezTo>
                  <a:pt x="180721" y="60325"/>
                  <a:pt x="170942" y="55879"/>
                  <a:pt x="159004" y="52705"/>
                </a:cubicBezTo>
                <a:cubicBezTo>
                  <a:pt x="147194" y="49657"/>
                  <a:pt x="134747" y="49148"/>
                  <a:pt x="121920" y="51181"/>
                </a:cubicBezTo>
                <a:cubicBezTo>
                  <a:pt x="117348" y="51816"/>
                  <a:pt x="112776" y="52832"/>
                  <a:pt x="108204" y="54228"/>
                </a:cubicBezTo>
                <a:cubicBezTo>
                  <a:pt x="103632" y="55626"/>
                  <a:pt x="99060" y="57531"/>
                  <a:pt x="94742" y="59944"/>
                </a:cubicBezTo>
                <a:cubicBezTo>
                  <a:pt x="90932" y="62103"/>
                  <a:pt x="87503" y="64897"/>
                  <a:pt x="84456" y="68579"/>
                </a:cubicBezTo>
                <a:cubicBezTo>
                  <a:pt x="81534" y="72136"/>
                  <a:pt x="79884" y="75946"/>
                  <a:pt x="79502" y="80009"/>
                </a:cubicBezTo>
                <a:cubicBezTo>
                  <a:pt x="78867" y="86105"/>
                  <a:pt x="80519" y="90551"/>
                  <a:pt x="84456" y="93217"/>
                </a:cubicBezTo>
                <a:cubicBezTo>
                  <a:pt x="88392" y="95885"/>
                  <a:pt x="96139" y="97790"/>
                  <a:pt x="107823" y="98678"/>
                </a:cubicBezTo>
                <a:cubicBezTo>
                  <a:pt x="115444" y="99186"/>
                  <a:pt x="122682" y="99822"/>
                  <a:pt x="129667" y="100329"/>
                </a:cubicBezTo>
                <a:cubicBezTo>
                  <a:pt x="136780" y="100965"/>
                  <a:pt x="144146" y="101981"/>
                  <a:pt x="152146" y="103632"/>
                </a:cubicBezTo>
                <a:cubicBezTo>
                  <a:pt x="167767" y="106807"/>
                  <a:pt x="178944" y="112776"/>
                  <a:pt x="185674" y="121539"/>
                </a:cubicBezTo>
                <a:cubicBezTo>
                  <a:pt x="192406" y="130302"/>
                  <a:pt x="194946" y="142747"/>
                  <a:pt x="193294" y="158877"/>
                </a:cubicBezTo>
                <a:cubicBezTo>
                  <a:pt x="191135" y="181864"/>
                  <a:pt x="180467" y="202057"/>
                  <a:pt x="161417" y="219328"/>
                </a:cubicBezTo>
                <a:cubicBezTo>
                  <a:pt x="142367" y="236601"/>
                  <a:pt x="117602" y="247650"/>
                  <a:pt x="87249" y="252222"/>
                </a:cubicBezTo>
                <a:cubicBezTo>
                  <a:pt x="69596" y="254889"/>
                  <a:pt x="54484" y="255397"/>
                  <a:pt x="41784" y="253873"/>
                </a:cubicBezTo>
                <a:cubicBezTo>
                  <a:pt x="29084" y="252222"/>
                  <a:pt x="17272" y="249682"/>
                  <a:pt x="6350" y="245872"/>
                </a:cubicBezTo>
                <a:cubicBezTo>
                  <a:pt x="8128" y="227329"/>
                  <a:pt x="10034" y="208661"/>
                  <a:pt x="11811" y="189992"/>
                </a:cubicBezTo>
                <a:cubicBezTo>
                  <a:pt x="13844" y="189738"/>
                  <a:pt x="15748" y="189484"/>
                  <a:pt x="17780" y="189229"/>
                </a:cubicBezTo>
                <a:cubicBezTo>
                  <a:pt x="28194" y="197612"/>
                  <a:pt x="40006" y="203454"/>
                  <a:pt x="53594" y="206883"/>
                </a:cubicBezTo>
                <a:cubicBezTo>
                  <a:pt x="67057" y="210185"/>
                  <a:pt x="80264" y="210820"/>
                  <a:pt x="93219" y="208915"/>
                </a:cubicBezTo>
                <a:cubicBezTo>
                  <a:pt x="96520" y="208407"/>
                  <a:pt x="100838" y="207391"/>
                  <a:pt x="106299" y="205994"/>
                </a:cubicBezTo>
                <a:cubicBezTo>
                  <a:pt x="111887" y="204470"/>
                  <a:pt x="116332" y="202819"/>
                  <a:pt x="119888" y="200786"/>
                </a:cubicBezTo>
                <a:cubicBezTo>
                  <a:pt x="124334" y="198247"/>
                  <a:pt x="128016" y="195326"/>
                  <a:pt x="130937" y="192151"/>
                </a:cubicBezTo>
                <a:cubicBezTo>
                  <a:pt x="133858" y="188848"/>
                  <a:pt x="135636" y="184531"/>
                  <a:pt x="136271" y="178943"/>
                </a:cubicBezTo>
                <a:cubicBezTo>
                  <a:pt x="136780" y="173863"/>
                  <a:pt x="135128" y="169672"/>
                  <a:pt x="131572" y="166624"/>
                </a:cubicBezTo>
                <a:cubicBezTo>
                  <a:pt x="128016" y="163576"/>
                  <a:pt x="122556" y="161671"/>
                  <a:pt x="115189" y="160782"/>
                </a:cubicBezTo>
                <a:cubicBezTo>
                  <a:pt x="107315" y="159893"/>
                  <a:pt x="99187" y="159258"/>
                  <a:pt x="90424" y="158750"/>
                </a:cubicBezTo>
                <a:cubicBezTo>
                  <a:pt x="81788" y="158242"/>
                  <a:pt x="73660" y="157098"/>
                  <a:pt x="66167" y="155447"/>
                </a:cubicBezTo>
                <a:cubicBezTo>
                  <a:pt x="48896" y="151638"/>
                  <a:pt x="36957" y="144779"/>
                  <a:pt x="30099" y="134874"/>
                </a:cubicBezTo>
                <a:cubicBezTo>
                  <a:pt x="23369" y="124967"/>
                  <a:pt x="20701" y="112014"/>
                  <a:pt x="22352" y="95758"/>
                </a:cubicBezTo>
                <a:cubicBezTo>
                  <a:pt x="24511" y="74041"/>
                  <a:pt x="35180" y="55117"/>
                  <a:pt x="54230" y="38989"/>
                </a:cubicBezTo>
                <a:cubicBezTo>
                  <a:pt x="73280" y="22859"/>
                  <a:pt x="96647" y="12700"/>
                  <a:pt x="124460" y="838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4977892" y="607567"/>
            <a:ext cx="223011" cy="255142"/>
          </a:xfrm>
          <a:custGeom>
            <a:avLst/>
            <a:gdLst>
              <a:gd name="connsiteX0" fmla="*/ 136017 w 223011"/>
              <a:gd name="connsiteY0" fmla="*/ 6350 h 255142"/>
              <a:gd name="connsiteX1" fmla="*/ 175767 w 223011"/>
              <a:gd name="connsiteY1" fmla="*/ 14223 h 255142"/>
              <a:gd name="connsiteX2" fmla="*/ 216661 w 223011"/>
              <a:gd name="connsiteY2" fmla="*/ 34671 h 255142"/>
              <a:gd name="connsiteX3" fmla="*/ 211201 w 223011"/>
              <a:gd name="connsiteY3" fmla="*/ 89280 h 255142"/>
              <a:gd name="connsiteX4" fmla="*/ 205105 w 223011"/>
              <a:gd name="connsiteY4" fmla="*/ 88772 h 255142"/>
              <a:gd name="connsiteX5" fmla="*/ 194183 w 223011"/>
              <a:gd name="connsiteY5" fmla="*/ 78359 h 255142"/>
              <a:gd name="connsiteX6" fmla="*/ 180340 w 223011"/>
              <a:gd name="connsiteY6" fmla="*/ 66675 h 255142"/>
              <a:gd name="connsiteX7" fmla="*/ 161671 w 223011"/>
              <a:gd name="connsiteY7" fmla="*/ 56260 h 255142"/>
              <a:gd name="connsiteX8" fmla="*/ 138557 w 223011"/>
              <a:gd name="connsiteY8" fmla="*/ 50546 h 255142"/>
              <a:gd name="connsiteX9" fmla="*/ 111506 w 223011"/>
              <a:gd name="connsiteY9" fmla="*/ 52704 h 255142"/>
              <a:gd name="connsiteX10" fmla="*/ 88772 w 223011"/>
              <a:gd name="connsiteY10" fmla="*/ 65023 h 255142"/>
              <a:gd name="connsiteX11" fmla="*/ 72136 w 223011"/>
              <a:gd name="connsiteY11" fmla="*/ 87629 h 255142"/>
              <a:gd name="connsiteX12" fmla="*/ 63627 w 223011"/>
              <a:gd name="connsiteY12" fmla="*/ 120522 h 255142"/>
              <a:gd name="connsiteX13" fmla="*/ 76580 w 223011"/>
              <a:gd name="connsiteY13" fmla="*/ 181610 h 255142"/>
              <a:gd name="connsiteX14" fmla="*/ 130048 w 223011"/>
              <a:gd name="connsiteY14" fmla="*/ 207391 h 255142"/>
              <a:gd name="connsiteX15" fmla="*/ 137033 w 223011"/>
              <a:gd name="connsiteY15" fmla="*/ 207898 h 255142"/>
              <a:gd name="connsiteX16" fmla="*/ 144017 w 223011"/>
              <a:gd name="connsiteY16" fmla="*/ 208026 h 255142"/>
              <a:gd name="connsiteX17" fmla="*/ 148463 w 223011"/>
              <a:gd name="connsiteY17" fmla="*/ 162306 h 255142"/>
              <a:gd name="connsiteX18" fmla="*/ 105917 w 223011"/>
              <a:gd name="connsiteY18" fmla="*/ 158241 h 255142"/>
              <a:gd name="connsiteX19" fmla="*/ 110236 w 223011"/>
              <a:gd name="connsiteY19" fmla="*/ 114300 h 255142"/>
              <a:gd name="connsiteX20" fmla="*/ 208788 w 223011"/>
              <a:gd name="connsiteY20" fmla="*/ 123317 h 255142"/>
              <a:gd name="connsiteX21" fmla="*/ 197358 w 223011"/>
              <a:gd name="connsiteY21" fmla="*/ 238506 h 255142"/>
              <a:gd name="connsiteX22" fmla="*/ 158241 w 223011"/>
              <a:gd name="connsiteY22" fmla="*/ 247141 h 255142"/>
              <a:gd name="connsiteX23" fmla="*/ 110490 w 223011"/>
              <a:gd name="connsiteY23" fmla="*/ 248792 h 255142"/>
              <a:gd name="connsiteX24" fmla="*/ 28321 w 223011"/>
              <a:gd name="connsiteY24" fmla="*/ 208279 h 255142"/>
              <a:gd name="connsiteX25" fmla="*/ 6350 w 223011"/>
              <a:gd name="connsiteY25" fmla="*/ 115951 h 255142"/>
              <a:gd name="connsiteX26" fmla="*/ 46101 w 223011"/>
              <a:gd name="connsiteY26" fmla="*/ 31241 h 255142"/>
              <a:gd name="connsiteX27" fmla="*/ 136017 w 223011"/>
              <a:gd name="connsiteY27" fmla="*/ 6350 h 2551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223011" h="255142">
                <a:moveTo>
                  <a:pt x="136017" y="6350"/>
                </a:moveTo>
                <a:cubicBezTo>
                  <a:pt x="150114" y="7620"/>
                  <a:pt x="163321" y="10287"/>
                  <a:pt x="175767" y="14223"/>
                </a:cubicBezTo>
                <a:cubicBezTo>
                  <a:pt x="188214" y="18160"/>
                  <a:pt x="201802" y="24891"/>
                  <a:pt x="216661" y="34671"/>
                </a:cubicBezTo>
                <a:cubicBezTo>
                  <a:pt x="214757" y="52832"/>
                  <a:pt x="212979" y="71120"/>
                  <a:pt x="211201" y="89280"/>
                </a:cubicBezTo>
                <a:cubicBezTo>
                  <a:pt x="209169" y="89153"/>
                  <a:pt x="207137" y="88900"/>
                  <a:pt x="205105" y="88772"/>
                </a:cubicBezTo>
                <a:cubicBezTo>
                  <a:pt x="202565" y="86233"/>
                  <a:pt x="199009" y="82803"/>
                  <a:pt x="194183" y="78359"/>
                </a:cubicBezTo>
                <a:cubicBezTo>
                  <a:pt x="189483" y="73787"/>
                  <a:pt x="184785" y="69977"/>
                  <a:pt x="180340" y="66675"/>
                </a:cubicBezTo>
                <a:cubicBezTo>
                  <a:pt x="175133" y="62864"/>
                  <a:pt x="168910" y="59436"/>
                  <a:pt x="161671" y="56260"/>
                </a:cubicBezTo>
                <a:cubicBezTo>
                  <a:pt x="154559" y="53213"/>
                  <a:pt x="146811" y="51308"/>
                  <a:pt x="138557" y="50546"/>
                </a:cubicBezTo>
                <a:cubicBezTo>
                  <a:pt x="128778" y="49529"/>
                  <a:pt x="119760" y="50291"/>
                  <a:pt x="111506" y="52704"/>
                </a:cubicBezTo>
                <a:cubicBezTo>
                  <a:pt x="103251" y="55118"/>
                  <a:pt x="95630" y="59182"/>
                  <a:pt x="88772" y="65023"/>
                </a:cubicBezTo>
                <a:cubicBezTo>
                  <a:pt x="82041" y="70739"/>
                  <a:pt x="76580" y="78232"/>
                  <a:pt x="72136" y="87629"/>
                </a:cubicBezTo>
                <a:cubicBezTo>
                  <a:pt x="67691" y="96901"/>
                  <a:pt x="64897" y="107950"/>
                  <a:pt x="63627" y="120522"/>
                </a:cubicBezTo>
                <a:cubicBezTo>
                  <a:pt x="61087" y="146303"/>
                  <a:pt x="65405" y="166623"/>
                  <a:pt x="76580" y="181610"/>
                </a:cubicBezTo>
                <a:cubicBezTo>
                  <a:pt x="87757" y="196469"/>
                  <a:pt x="105537" y="205104"/>
                  <a:pt x="130048" y="207391"/>
                </a:cubicBezTo>
                <a:cubicBezTo>
                  <a:pt x="132079" y="207518"/>
                  <a:pt x="134492" y="207772"/>
                  <a:pt x="137033" y="207898"/>
                </a:cubicBezTo>
                <a:cubicBezTo>
                  <a:pt x="139572" y="208026"/>
                  <a:pt x="141859" y="208026"/>
                  <a:pt x="144017" y="208026"/>
                </a:cubicBezTo>
                <a:cubicBezTo>
                  <a:pt x="145541" y="192786"/>
                  <a:pt x="146939" y="177546"/>
                  <a:pt x="148463" y="162306"/>
                </a:cubicBezTo>
                <a:cubicBezTo>
                  <a:pt x="134239" y="160909"/>
                  <a:pt x="120141" y="159639"/>
                  <a:pt x="105917" y="158241"/>
                </a:cubicBezTo>
                <a:cubicBezTo>
                  <a:pt x="107315" y="143637"/>
                  <a:pt x="108839" y="128904"/>
                  <a:pt x="110236" y="114300"/>
                </a:cubicBezTo>
                <a:cubicBezTo>
                  <a:pt x="143002" y="117348"/>
                  <a:pt x="175895" y="120396"/>
                  <a:pt x="208788" y="123317"/>
                </a:cubicBezTo>
                <a:cubicBezTo>
                  <a:pt x="204978" y="161798"/>
                  <a:pt x="201167" y="200152"/>
                  <a:pt x="197358" y="238506"/>
                </a:cubicBezTo>
                <a:cubicBezTo>
                  <a:pt x="187452" y="241680"/>
                  <a:pt x="174371" y="244602"/>
                  <a:pt x="158241" y="247141"/>
                </a:cubicBezTo>
                <a:cubicBezTo>
                  <a:pt x="142113" y="249809"/>
                  <a:pt x="126110" y="250317"/>
                  <a:pt x="110490" y="248792"/>
                </a:cubicBezTo>
                <a:cubicBezTo>
                  <a:pt x="74167" y="245364"/>
                  <a:pt x="46736" y="231902"/>
                  <a:pt x="28321" y="208279"/>
                </a:cubicBezTo>
                <a:cubicBezTo>
                  <a:pt x="9906" y="184784"/>
                  <a:pt x="2540" y="153923"/>
                  <a:pt x="6350" y="115951"/>
                </a:cubicBezTo>
                <a:cubicBezTo>
                  <a:pt x="9906" y="79629"/>
                  <a:pt x="23114" y="51434"/>
                  <a:pt x="46101" y="31241"/>
                </a:cubicBezTo>
                <a:cubicBezTo>
                  <a:pt x="68960" y="11048"/>
                  <a:pt x="98933" y="2794"/>
                  <a:pt x="136017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3062478" y="457835"/>
            <a:ext cx="208025" cy="255142"/>
          </a:xfrm>
          <a:custGeom>
            <a:avLst/>
            <a:gdLst>
              <a:gd name="connsiteX0" fmla="*/ 127888 w 208025"/>
              <a:gd name="connsiteY0" fmla="*/ 6350 h 255142"/>
              <a:gd name="connsiteX1" fmla="*/ 152146 w 208025"/>
              <a:gd name="connsiteY1" fmla="*/ 8254 h 255142"/>
              <a:gd name="connsiteX2" fmla="*/ 171831 w 208025"/>
              <a:gd name="connsiteY2" fmla="*/ 12700 h 255142"/>
              <a:gd name="connsiteX3" fmla="*/ 188594 w 208025"/>
              <a:gd name="connsiteY3" fmla="*/ 19557 h 255142"/>
              <a:gd name="connsiteX4" fmla="*/ 201675 w 208025"/>
              <a:gd name="connsiteY4" fmla="*/ 26670 h 255142"/>
              <a:gd name="connsiteX5" fmla="*/ 196214 w 208025"/>
              <a:gd name="connsiteY5" fmla="*/ 83184 h 255142"/>
              <a:gd name="connsiteX6" fmla="*/ 189864 w 208025"/>
              <a:gd name="connsiteY6" fmla="*/ 83057 h 255142"/>
              <a:gd name="connsiteX7" fmla="*/ 180594 w 208025"/>
              <a:gd name="connsiteY7" fmla="*/ 74040 h 255142"/>
              <a:gd name="connsiteX8" fmla="*/ 167639 w 208025"/>
              <a:gd name="connsiteY8" fmla="*/ 63753 h 255142"/>
              <a:gd name="connsiteX9" fmla="*/ 151383 w 208025"/>
              <a:gd name="connsiteY9" fmla="*/ 55117 h 255142"/>
              <a:gd name="connsiteX10" fmla="*/ 131953 w 208025"/>
              <a:gd name="connsiteY10" fmla="*/ 51561 h 255142"/>
              <a:gd name="connsiteX11" fmla="*/ 109347 w 208025"/>
              <a:gd name="connsiteY11" fmla="*/ 55371 h 255142"/>
              <a:gd name="connsiteX12" fmla="*/ 88646 w 208025"/>
              <a:gd name="connsiteY12" fmla="*/ 68579 h 255142"/>
              <a:gd name="connsiteX13" fmla="*/ 72517 w 208025"/>
              <a:gd name="connsiteY13" fmla="*/ 92201 h 255142"/>
              <a:gd name="connsiteX14" fmla="*/ 63754 w 208025"/>
              <a:gd name="connsiteY14" fmla="*/ 127761 h 255142"/>
              <a:gd name="connsiteX15" fmla="*/ 65913 w 208025"/>
              <a:gd name="connsiteY15" fmla="*/ 164464 h 255142"/>
              <a:gd name="connsiteX16" fmla="*/ 77977 w 208025"/>
              <a:gd name="connsiteY16" fmla="*/ 187578 h 255142"/>
              <a:gd name="connsiteX17" fmla="*/ 96392 w 208025"/>
              <a:gd name="connsiteY17" fmla="*/ 199897 h 255142"/>
              <a:gd name="connsiteX18" fmla="*/ 117348 w 208025"/>
              <a:gd name="connsiteY18" fmla="*/ 203707 h 255142"/>
              <a:gd name="connsiteX19" fmla="*/ 137541 w 208025"/>
              <a:gd name="connsiteY19" fmla="*/ 200659 h 255142"/>
              <a:gd name="connsiteX20" fmla="*/ 156591 w 208025"/>
              <a:gd name="connsiteY20" fmla="*/ 191896 h 255142"/>
              <a:gd name="connsiteX21" fmla="*/ 170688 w 208025"/>
              <a:gd name="connsiteY21" fmla="*/ 182371 h 255142"/>
              <a:gd name="connsiteX22" fmla="*/ 181482 w 208025"/>
              <a:gd name="connsiteY22" fmla="*/ 173735 h 255142"/>
              <a:gd name="connsiteX23" fmla="*/ 187198 w 208025"/>
              <a:gd name="connsiteY23" fmla="*/ 173735 h 255142"/>
              <a:gd name="connsiteX24" fmla="*/ 181736 w 208025"/>
              <a:gd name="connsiteY24" fmla="*/ 229489 h 255142"/>
              <a:gd name="connsiteX25" fmla="*/ 165608 w 208025"/>
              <a:gd name="connsiteY25" fmla="*/ 236727 h 255142"/>
              <a:gd name="connsiteX26" fmla="*/ 149605 w 208025"/>
              <a:gd name="connsiteY26" fmla="*/ 242442 h 255142"/>
              <a:gd name="connsiteX27" fmla="*/ 129413 w 208025"/>
              <a:gd name="connsiteY27" fmla="*/ 247269 h 255142"/>
              <a:gd name="connsiteX28" fmla="*/ 103886 w 208025"/>
              <a:gd name="connsiteY28" fmla="*/ 248792 h 255142"/>
              <a:gd name="connsiteX29" fmla="*/ 60578 w 208025"/>
              <a:gd name="connsiteY29" fmla="*/ 240919 h 255142"/>
              <a:gd name="connsiteX30" fmla="*/ 28067 w 208025"/>
              <a:gd name="connsiteY30" fmla="*/ 218185 h 255142"/>
              <a:gd name="connsiteX31" fmla="*/ 9144 w 208025"/>
              <a:gd name="connsiteY31" fmla="*/ 180339 h 255142"/>
              <a:gd name="connsiteX32" fmla="*/ 6350 w 208025"/>
              <a:gd name="connsiteY32" fmla="*/ 127889 h 255142"/>
              <a:gd name="connsiteX33" fmla="*/ 18923 w 208025"/>
              <a:gd name="connsiteY33" fmla="*/ 77596 h 255142"/>
              <a:gd name="connsiteX34" fmla="*/ 44958 w 208025"/>
              <a:gd name="connsiteY34" fmla="*/ 38734 h 255142"/>
              <a:gd name="connsiteX35" fmla="*/ 81914 w 208025"/>
              <a:gd name="connsiteY35" fmla="*/ 14731 h 255142"/>
              <a:gd name="connsiteX36" fmla="*/ 127888 w 208025"/>
              <a:gd name="connsiteY36" fmla="*/ 6350 h 2551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08025" h="255142">
                <a:moveTo>
                  <a:pt x="127888" y="6350"/>
                </a:moveTo>
                <a:cubicBezTo>
                  <a:pt x="136905" y="6476"/>
                  <a:pt x="145033" y="6984"/>
                  <a:pt x="152146" y="8254"/>
                </a:cubicBezTo>
                <a:cubicBezTo>
                  <a:pt x="159258" y="9397"/>
                  <a:pt x="165861" y="10921"/>
                  <a:pt x="171831" y="12700"/>
                </a:cubicBezTo>
                <a:cubicBezTo>
                  <a:pt x="178054" y="14731"/>
                  <a:pt x="183642" y="17144"/>
                  <a:pt x="188594" y="19557"/>
                </a:cubicBezTo>
                <a:cubicBezTo>
                  <a:pt x="193674" y="22097"/>
                  <a:pt x="197993" y="24510"/>
                  <a:pt x="201675" y="26670"/>
                </a:cubicBezTo>
                <a:cubicBezTo>
                  <a:pt x="199897" y="45465"/>
                  <a:pt x="197993" y="64389"/>
                  <a:pt x="196214" y="83184"/>
                </a:cubicBezTo>
                <a:cubicBezTo>
                  <a:pt x="194055" y="83184"/>
                  <a:pt x="191897" y="83184"/>
                  <a:pt x="189864" y="83057"/>
                </a:cubicBezTo>
                <a:cubicBezTo>
                  <a:pt x="187325" y="80517"/>
                  <a:pt x="184277" y="77596"/>
                  <a:pt x="180594" y="74040"/>
                </a:cubicBezTo>
                <a:cubicBezTo>
                  <a:pt x="176783" y="70611"/>
                  <a:pt x="172466" y="67182"/>
                  <a:pt x="167639" y="63753"/>
                </a:cubicBezTo>
                <a:cubicBezTo>
                  <a:pt x="162686" y="60324"/>
                  <a:pt x="157226" y="57530"/>
                  <a:pt x="151383" y="55117"/>
                </a:cubicBezTo>
                <a:cubicBezTo>
                  <a:pt x="145414" y="52831"/>
                  <a:pt x="138938" y="51561"/>
                  <a:pt x="131953" y="51561"/>
                </a:cubicBezTo>
                <a:cubicBezTo>
                  <a:pt x="124205" y="51434"/>
                  <a:pt x="116713" y="52831"/>
                  <a:pt x="109347" y="55371"/>
                </a:cubicBezTo>
                <a:cubicBezTo>
                  <a:pt x="102108" y="58039"/>
                  <a:pt x="95250" y="62483"/>
                  <a:pt x="88646" y="68579"/>
                </a:cubicBezTo>
                <a:cubicBezTo>
                  <a:pt x="82423" y="74548"/>
                  <a:pt x="77088" y="82422"/>
                  <a:pt x="72517" y="92201"/>
                </a:cubicBezTo>
                <a:cubicBezTo>
                  <a:pt x="68072" y="101980"/>
                  <a:pt x="65151" y="113791"/>
                  <a:pt x="63754" y="127761"/>
                </a:cubicBezTo>
                <a:cubicBezTo>
                  <a:pt x="62357" y="142366"/>
                  <a:pt x="63119" y="154558"/>
                  <a:pt x="65913" y="164464"/>
                </a:cubicBezTo>
                <a:cubicBezTo>
                  <a:pt x="68707" y="174243"/>
                  <a:pt x="72771" y="181863"/>
                  <a:pt x="77977" y="187578"/>
                </a:cubicBezTo>
                <a:cubicBezTo>
                  <a:pt x="83311" y="193293"/>
                  <a:pt x="89408" y="197357"/>
                  <a:pt x="96392" y="199897"/>
                </a:cubicBezTo>
                <a:cubicBezTo>
                  <a:pt x="103251" y="202437"/>
                  <a:pt x="110236" y="203707"/>
                  <a:pt x="117348" y="203707"/>
                </a:cubicBezTo>
                <a:cubicBezTo>
                  <a:pt x="123951" y="203707"/>
                  <a:pt x="130809" y="202691"/>
                  <a:pt x="137541" y="200659"/>
                </a:cubicBezTo>
                <a:cubicBezTo>
                  <a:pt x="144398" y="198501"/>
                  <a:pt x="150748" y="195579"/>
                  <a:pt x="156591" y="191896"/>
                </a:cubicBezTo>
                <a:cubicBezTo>
                  <a:pt x="161671" y="188975"/>
                  <a:pt x="166369" y="185801"/>
                  <a:pt x="170688" y="182371"/>
                </a:cubicBezTo>
                <a:cubicBezTo>
                  <a:pt x="175005" y="179070"/>
                  <a:pt x="178688" y="176148"/>
                  <a:pt x="181482" y="173735"/>
                </a:cubicBezTo>
                <a:cubicBezTo>
                  <a:pt x="183388" y="173735"/>
                  <a:pt x="185292" y="173735"/>
                  <a:pt x="187198" y="173735"/>
                </a:cubicBezTo>
                <a:cubicBezTo>
                  <a:pt x="185419" y="192404"/>
                  <a:pt x="183642" y="210946"/>
                  <a:pt x="181736" y="229489"/>
                </a:cubicBezTo>
                <a:cubicBezTo>
                  <a:pt x="176148" y="232028"/>
                  <a:pt x="170814" y="234441"/>
                  <a:pt x="165608" y="236727"/>
                </a:cubicBezTo>
                <a:cubicBezTo>
                  <a:pt x="160528" y="238886"/>
                  <a:pt x="155194" y="240791"/>
                  <a:pt x="149605" y="242442"/>
                </a:cubicBezTo>
                <a:cubicBezTo>
                  <a:pt x="142367" y="244601"/>
                  <a:pt x="135636" y="246125"/>
                  <a:pt x="129413" y="247269"/>
                </a:cubicBezTo>
                <a:cubicBezTo>
                  <a:pt x="123189" y="248284"/>
                  <a:pt x="114681" y="248792"/>
                  <a:pt x="103886" y="248792"/>
                </a:cubicBezTo>
                <a:cubicBezTo>
                  <a:pt x="88011" y="248665"/>
                  <a:pt x="73532" y="246125"/>
                  <a:pt x="60578" y="240919"/>
                </a:cubicBezTo>
                <a:cubicBezTo>
                  <a:pt x="47498" y="235839"/>
                  <a:pt x="36702" y="228219"/>
                  <a:pt x="28067" y="218185"/>
                </a:cubicBezTo>
                <a:cubicBezTo>
                  <a:pt x="19304" y="208025"/>
                  <a:pt x="13081" y="195452"/>
                  <a:pt x="9144" y="180339"/>
                </a:cubicBezTo>
                <a:cubicBezTo>
                  <a:pt x="5333" y="165226"/>
                  <a:pt x="4444" y="147827"/>
                  <a:pt x="6350" y="127889"/>
                </a:cubicBezTo>
                <a:cubicBezTo>
                  <a:pt x="8254" y="109473"/>
                  <a:pt x="12446" y="92709"/>
                  <a:pt x="18923" y="77596"/>
                </a:cubicBezTo>
                <a:cubicBezTo>
                  <a:pt x="25527" y="62483"/>
                  <a:pt x="34163" y="49529"/>
                  <a:pt x="44958" y="38734"/>
                </a:cubicBezTo>
                <a:cubicBezTo>
                  <a:pt x="55244" y="28320"/>
                  <a:pt x="67563" y="20320"/>
                  <a:pt x="81914" y="14731"/>
                </a:cubicBezTo>
                <a:cubicBezTo>
                  <a:pt x="96266" y="9016"/>
                  <a:pt x="111632" y="6222"/>
                  <a:pt x="12788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240406" y="504316"/>
            <a:ext cx="206375" cy="256540"/>
          </a:xfrm>
          <a:custGeom>
            <a:avLst/>
            <a:gdLst>
              <a:gd name="connsiteX0" fmla="*/ 126746 w 206375"/>
              <a:gd name="connsiteY0" fmla="*/ 7747 h 256540"/>
              <a:gd name="connsiteX1" fmla="*/ 150876 w 206375"/>
              <a:gd name="connsiteY1" fmla="*/ 6350 h 256540"/>
              <a:gd name="connsiteX2" fmla="*/ 170307 w 206375"/>
              <a:gd name="connsiteY2" fmla="*/ 8128 h 256540"/>
              <a:gd name="connsiteX3" fmla="*/ 187071 w 206375"/>
              <a:gd name="connsiteY3" fmla="*/ 12700 h 256540"/>
              <a:gd name="connsiteX4" fmla="*/ 200025 w 206375"/>
              <a:gd name="connsiteY4" fmla="*/ 17780 h 256540"/>
              <a:gd name="connsiteX5" fmla="*/ 194437 w 206375"/>
              <a:gd name="connsiteY5" fmla="*/ 74422 h 256540"/>
              <a:gd name="connsiteX6" fmla="*/ 188214 w 206375"/>
              <a:gd name="connsiteY6" fmla="*/ 75184 h 256540"/>
              <a:gd name="connsiteX7" fmla="*/ 178943 w 206375"/>
              <a:gd name="connsiteY7" fmla="*/ 67437 h 256540"/>
              <a:gd name="connsiteX8" fmla="*/ 166243 w 206375"/>
              <a:gd name="connsiteY8" fmla="*/ 59054 h 256540"/>
              <a:gd name="connsiteX9" fmla="*/ 149987 w 206375"/>
              <a:gd name="connsiteY9" fmla="*/ 52704 h 256540"/>
              <a:gd name="connsiteX10" fmla="*/ 130810 w 206375"/>
              <a:gd name="connsiteY10" fmla="*/ 51815 h 256540"/>
              <a:gd name="connsiteX11" fmla="*/ 108330 w 206375"/>
              <a:gd name="connsiteY11" fmla="*/ 58801 h 256540"/>
              <a:gd name="connsiteX12" fmla="*/ 87884 w 206375"/>
              <a:gd name="connsiteY12" fmla="*/ 74549 h 256540"/>
              <a:gd name="connsiteX13" fmla="*/ 71882 w 206375"/>
              <a:gd name="connsiteY13" fmla="*/ 100076 h 256540"/>
              <a:gd name="connsiteX14" fmla="*/ 63246 w 206375"/>
              <a:gd name="connsiteY14" fmla="*/ 136525 h 256540"/>
              <a:gd name="connsiteX15" fmla="*/ 65278 w 206375"/>
              <a:gd name="connsiteY15" fmla="*/ 172339 h 256540"/>
              <a:gd name="connsiteX16" fmla="*/ 77089 w 206375"/>
              <a:gd name="connsiteY16" fmla="*/ 193421 h 256540"/>
              <a:gd name="connsiteX17" fmla="*/ 95377 w 206375"/>
              <a:gd name="connsiteY17" fmla="*/ 203073 h 256540"/>
              <a:gd name="connsiteX18" fmla="*/ 116078 w 206375"/>
              <a:gd name="connsiteY18" fmla="*/ 203961 h 256540"/>
              <a:gd name="connsiteX19" fmla="*/ 136271 w 206375"/>
              <a:gd name="connsiteY19" fmla="*/ 198120 h 256540"/>
              <a:gd name="connsiteX20" fmla="*/ 155194 w 206375"/>
              <a:gd name="connsiteY20" fmla="*/ 186944 h 256540"/>
              <a:gd name="connsiteX21" fmla="*/ 169164 w 206375"/>
              <a:gd name="connsiteY21" fmla="*/ 175641 h 256540"/>
              <a:gd name="connsiteX22" fmla="*/ 179832 w 206375"/>
              <a:gd name="connsiteY22" fmla="*/ 165608 h 256540"/>
              <a:gd name="connsiteX23" fmla="*/ 185547 w 206375"/>
              <a:gd name="connsiteY23" fmla="*/ 164973 h 256540"/>
              <a:gd name="connsiteX24" fmla="*/ 180086 w 206375"/>
              <a:gd name="connsiteY24" fmla="*/ 220726 h 256540"/>
              <a:gd name="connsiteX25" fmla="*/ 164084 w 206375"/>
              <a:gd name="connsiteY25" fmla="*/ 229870 h 256540"/>
              <a:gd name="connsiteX26" fmla="*/ 148209 w 206375"/>
              <a:gd name="connsiteY26" fmla="*/ 237744 h 256540"/>
              <a:gd name="connsiteX27" fmla="*/ 128143 w 206375"/>
              <a:gd name="connsiteY27" fmla="*/ 245237 h 256540"/>
              <a:gd name="connsiteX28" fmla="*/ 102870 w 206375"/>
              <a:gd name="connsiteY28" fmla="*/ 250190 h 256540"/>
              <a:gd name="connsiteX29" fmla="*/ 59817 w 206375"/>
              <a:gd name="connsiteY29" fmla="*/ 248539 h 256540"/>
              <a:gd name="connsiteX30" fmla="*/ 27686 w 206375"/>
              <a:gd name="connsiteY30" fmla="*/ 230632 h 256540"/>
              <a:gd name="connsiteX31" fmla="*/ 9144 w 206375"/>
              <a:gd name="connsiteY31" fmla="*/ 196088 h 256540"/>
              <a:gd name="connsiteX32" fmla="*/ 6350 w 206375"/>
              <a:gd name="connsiteY32" fmla="*/ 144907 h 256540"/>
              <a:gd name="connsiteX33" fmla="*/ 18923 w 206375"/>
              <a:gd name="connsiteY33" fmla="*/ 93345 h 256540"/>
              <a:gd name="connsiteX34" fmla="*/ 44577 w 206375"/>
              <a:gd name="connsiteY34" fmla="*/ 51308 h 256540"/>
              <a:gd name="connsiteX35" fmla="*/ 81280 w 206375"/>
              <a:gd name="connsiteY35" fmla="*/ 22352 h 256540"/>
              <a:gd name="connsiteX36" fmla="*/ 126746 w 206375"/>
              <a:gd name="connsiteY36" fmla="*/ 7747 h 256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06375" h="256540">
                <a:moveTo>
                  <a:pt x="126746" y="7747"/>
                </a:moveTo>
                <a:cubicBezTo>
                  <a:pt x="135763" y="6603"/>
                  <a:pt x="143764" y="6096"/>
                  <a:pt x="150876" y="6350"/>
                </a:cubicBezTo>
                <a:cubicBezTo>
                  <a:pt x="157988" y="6477"/>
                  <a:pt x="164465" y="7111"/>
                  <a:pt x="170307" y="8128"/>
                </a:cubicBezTo>
                <a:cubicBezTo>
                  <a:pt x="176530" y="9271"/>
                  <a:pt x="182118" y="10795"/>
                  <a:pt x="187071" y="12700"/>
                </a:cubicBezTo>
                <a:cubicBezTo>
                  <a:pt x="192024" y="14478"/>
                  <a:pt x="196342" y="16255"/>
                  <a:pt x="200025" y="17780"/>
                </a:cubicBezTo>
                <a:cubicBezTo>
                  <a:pt x="198120" y="36703"/>
                  <a:pt x="196342" y="55499"/>
                  <a:pt x="194437" y="74422"/>
                </a:cubicBezTo>
                <a:cubicBezTo>
                  <a:pt x="192405" y="74676"/>
                  <a:pt x="190246" y="74930"/>
                  <a:pt x="188214" y="75184"/>
                </a:cubicBezTo>
                <a:cubicBezTo>
                  <a:pt x="185801" y="73025"/>
                  <a:pt x="182753" y="70358"/>
                  <a:pt x="178943" y="67437"/>
                </a:cubicBezTo>
                <a:cubicBezTo>
                  <a:pt x="175260" y="64515"/>
                  <a:pt x="171069" y="61722"/>
                  <a:pt x="166243" y="59054"/>
                </a:cubicBezTo>
                <a:cubicBezTo>
                  <a:pt x="161290" y="56388"/>
                  <a:pt x="155956" y="54229"/>
                  <a:pt x="149987" y="52704"/>
                </a:cubicBezTo>
                <a:cubicBezTo>
                  <a:pt x="144145" y="51180"/>
                  <a:pt x="137795" y="50927"/>
                  <a:pt x="130810" y="51815"/>
                </a:cubicBezTo>
                <a:cubicBezTo>
                  <a:pt x="123063" y="52832"/>
                  <a:pt x="115570" y="55118"/>
                  <a:pt x="108330" y="58801"/>
                </a:cubicBezTo>
                <a:cubicBezTo>
                  <a:pt x="101219" y="62357"/>
                  <a:pt x="94361" y="67691"/>
                  <a:pt x="87884" y="74549"/>
                </a:cubicBezTo>
                <a:cubicBezTo>
                  <a:pt x="81661" y="81280"/>
                  <a:pt x="76327" y="89789"/>
                  <a:pt x="71882" y="100076"/>
                </a:cubicBezTo>
                <a:cubicBezTo>
                  <a:pt x="67437" y="110363"/>
                  <a:pt x="64643" y="122554"/>
                  <a:pt x="63246" y="136525"/>
                </a:cubicBezTo>
                <a:cubicBezTo>
                  <a:pt x="61722" y="151130"/>
                  <a:pt x="62484" y="163068"/>
                  <a:pt x="65278" y="172339"/>
                </a:cubicBezTo>
                <a:cubicBezTo>
                  <a:pt x="68072" y="181610"/>
                  <a:pt x="72009" y="188595"/>
                  <a:pt x="77089" y="193421"/>
                </a:cubicBezTo>
                <a:cubicBezTo>
                  <a:pt x="82423" y="198373"/>
                  <a:pt x="88392" y="201549"/>
                  <a:pt x="95377" y="203073"/>
                </a:cubicBezTo>
                <a:cubicBezTo>
                  <a:pt x="102235" y="204597"/>
                  <a:pt x="109093" y="204851"/>
                  <a:pt x="116078" y="203961"/>
                </a:cubicBezTo>
                <a:cubicBezTo>
                  <a:pt x="122809" y="203073"/>
                  <a:pt x="129413" y="201168"/>
                  <a:pt x="136271" y="198120"/>
                </a:cubicBezTo>
                <a:cubicBezTo>
                  <a:pt x="143002" y="195072"/>
                  <a:pt x="149225" y="191389"/>
                  <a:pt x="155194" y="186944"/>
                </a:cubicBezTo>
                <a:cubicBezTo>
                  <a:pt x="160147" y="183388"/>
                  <a:pt x="164719" y="179578"/>
                  <a:pt x="169164" y="175641"/>
                </a:cubicBezTo>
                <a:cubicBezTo>
                  <a:pt x="173482" y="171830"/>
                  <a:pt x="177038" y="168402"/>
                  <a:pt x="179832" y="165608"/>
                </a:cubicBezTo>
                <a:cubicBezTo>
                  <a:pt x="181737" y="165353"/>
                  <a:pt x="183642" y="165227"/>
                  <a:pt x="185547" y="164973"/>
                </a:cubicBezTo>
                <a:cubicBezTo>
                  <a:pt x="183769" y="183515"/>
                  <a:pt x="181864" y="202184"/>
                  <a:pt x="180086" y="220726"/>
                </a:cubicBezTo>
                <a:cubicBezTo>
                  <a:pt x="174498" y="224028"/>
                  <a:pt x="169164" y="227076"/>
                  <a:pt x="164084" y="229870"/>
                </a:cubicBezTo>
                <a:cubicBezTo>
                  <a:pt x="159004" y="232791"/>
                  <a:pt x="153670" y="235458"/>
                  <a:pt x="148209" y="237744"/>
                </a:cubicBezTo>
                <a:cubicBezTo>
                  <a:pt x="140970" y="240792"/>
                  <a:pt x="134366" y="243332"/>
                  <a:pt x="128143" y="245237"/>
                </a:cubicBezTo>
                <a:cubicBezTo>
                  <a:pt x="121920" y="247142"/>
                  <a:pt x="113538" y="248792"/>
                  <a:pt x="102870" y="250190"/>
                </a:cubicBezTo>
                <a:cubicBezTo>
                  <a:pt x="86995" y="252349"/>
                  <a:pt x="72644" y="251714"/>
                  <a:pt x="59817" y="248539"/>
                </a:cubicBezTo>
                <a:cubicBezTo>
                  <a:pt x="46990" y="245364"/>
                  <a:pt x="36322" y="239395"/>
                  <a:pt x="27686" y="230632"/>
                </a:cubicBezTo>
                <a:cubicBezTo>
                  <a:pt x="19050" y="221996"/>
                  <a:pt x="12954" y="210439"/>
                  <a:pt x="9144" y="196088"/>
                </a:cubicBezTo>
                <a:cubicBezTo>
                  <a:pt x="5334" y="181737"/>
                  <a:pt x="4445" y="164719"/>
                  <a:pt x="6350" y="144907"/>
                </a:cubicBezTo>
                <a:cubicBezTo>
                  <a:pt x="8255" y="126365"/>
                  <a:pt x="12319" y="109220"/>
                  <a:pt x="18923" y="93345"/>
                </a:cubicBezTo>
                <a:cubicBezTo>
                  <a:pt x="25400" y="77597"/>
                  <a:pt x="34036" y="63627"/>
                  <a:pt x="44577" y="51308"/>
                </a:cubicBezTo>
                <a:cubicBezTo>
                  <a:pt x="54864" y="39623"/>
                  <a:pt x="67056" y="29972"/>
                  <a:pt x="81280" y="22352"/>
                </a:cubicBezTo>
                <a:cubicBezTo>
                  <a:pt x="95377" y="14859"/>
                  <a:pt x="110617" y="9905"/>
                  <a:pt x="126746" y="774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3125343" y="374522"/>
            <a:ext cx="141351" cy="74548"/>
          </a:xfrm>
          <a:custGeom>
            <a:avLst/>
            <a:gdLst>
              <a:gd name="connsiteX0" fmla="*/ 6350 w 141351"/>
              <a:gd name="connsiteY0" fmla="*/ 6350 h 74548"/>
              <a:gd name="connsiteX1" fmla="*/ 44450 w 141351"/>
              <a:gd name="connsiteY1" fmla="*/ 6350 h 74548"/>
              <a:gd name="connsiteX2" fmla="*/ 67563 w 141351"/>
              <a:gd name="connsiteY2" fmla="*/ 42036 h 74548"/>
              <a:gd name="connsiteX3" fmla="*/ 97536 w 141351"/>
              <a:gd name="connsiteY3" fmla="*/ 6731 h 74548"/>
              <a:gd name="connsiteX4" fmla="*/ 135001 w 141351"/>
              <a:gd name="connsiteY4" fmla="*/ 7112 h 74548"/>
              <a:gd name="connsiteX5" fmla="*/ 82677 w 141351"/>
              <a:gd name="connsiteY5" fmla="*/ 68198 h 74548"/>
              <a:gd name="connsiteX6" fmla="*/ 46608 w 141351"/>
              <a:gd name="connsiteY6" fmla="*/ 67945 h 74548"/>
              <a:gd name="connsiteX7" fmla="*/ 6350 w 141351"/>
              <a:gd name="connsiteY7" fmla="*/ 6350 h 74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41351" h="74548">
                <a:moveTo>
                  <a:pt x="6350" y="6350"/>
                </a:moveTo>
                <a:cubicBezTo>
                  <a:pt x="19050" y="6350"/>
                  <a:pt x="31750" y="6350"/>
                  <a:pt x="44450" y="6350"/>
                </a:cubicBezTo>
                <a:cubicBezTo>
                  <a:pt x="52197" y="18288"/>
                  <a:pt x="59817" y="30098"/>
                  <a:pt x="67563" y="42036"/>
                </a:cubicBezTo>
                <a:cubicBezTo>
                  <a:pt x="77597" y="30226"/>
                  <a:pt x="87502" y="18415"/>
                  <a:pt x="97536" y="6731"/>
                </a:cubicBezTo>
                <a:cubicBezTo>
                  <a:pt x="109982" y="6731"/>
                  <a:pt x="122554" y="6985"/>
                  <a:pt x="135001" y="7112"/>
                </a:cubicBezTo>
                <a:cubicBezTo>
                  <a:pt x="117602" y="27432"/>
                  <a:pt x="100076" y="47752"/>
                  <a:pt x="82677" y="68198"/>
                </a:cubicBezTo>
                <a:cubicBezTo>
                  <a:pt x="70612" y="68072"/>
                  <a:pt x="58673" y="67945"/>
                  <a:pt x="46608" y="67945"/>
                </a:cubicBezTo>
                <a:cubicBezTo>
                  <a:pt x="33147" y="47371"/>
                  <a:pt x="19812" y="26924"/>
                  <a:pt x="63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302891" y="414782"/>
            <a:ext cx="140080" cy="84835"/>
          </a:xfrm>
          <a:custGeom>
            <a:avLst/>
            <a:gdLst>
              <a:gd name="connsiteX0" fmla="*/ 6350 w 140080"/>
              <a:gd name="connsiteY0" fmla="*/ 23367 h 84835"/>
              <a:gd name="connsiteX1" fmla="*/ 43941 w 140080"/>
              <a:gd name="connsiteY1" fmla="*/ 18034 h 84835"/>
              <a:gd name="connsiteX2" fmla="*/ 66801 w 140080"/>
              <a:gd name="connsiteY2" fmla="*/ 50038 h 84835"/>
              <a:gd name="connsiteX3" fmla="*/ 96646 w 140080"/>
              <a:gd name="connsiteY3" fmla="*/ 11048 h 84835"/>
              <a:gd name="connsiteX4" fmla="*/ 133730 w 140080"/>
              <a:gd name="connsiteY4" fmla="*/ 6350 h 84835"/>
              <a:gd name="connsiteX5" fmla="*/ 81914 w 140080"/>
              <a:gd name="connsiteY5" fmla="*/ 73659 h 84835"/>
              <a:gd name="connsiteX6" fmla="*/ 45973 w 140080"/>
              <a:gd name="connsiteY6" fmla="*/ 78485 h 84835"/>
              <a:gd name="connsiteX7" fmla="*/ 6350 w 140080"/>
              <a:gd name="connsiteY7" fmla="*/ 23367 h 848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40080" h="84835">
                <a:moveTo>
                  <a:pt x="6350" y="23367"/>
                </a:moveTo>
                <a:cubicBezTo>
                  <a:pt x="18923" y="21589"/>
                  <a:pt x="31369" y="19811"/>
                  <a:pt x="43941" y="18034"/>
                </a:cubicBezTo>
                <a:cubicBezTo>
                  <a:pt x="51561" y="28702"/>
                  <a:pt x="59181" y="39369"/>
                  <a:pt x="66801" y="50038"/>
                </a:cubicBezTo>
                <a:cubicBezTo>
                  <a:pt x="76708" y="36957"/>
                  <a:pt x="86741" y="24003"/>
                  <a:pt x="96646" y="11048"/>
                </a:cubicBezTo>
                <a:cubicBezTo>
                  <a:pt x="108965" y="9397"/>
                  <a:pt x="121411" y="7873"/>
                  <a:pt x="133730" y="6350"/>
                </a:cubicBezTo>
                <a:cubicBezTo>
                  <a:pt x="116458" y="28702"/>
                  <a:pt x="99186" y="51180"/>
                  <a:pt x="81914" y="73659"/>
                </a:cubicBezTo>
                <a:cubicBezTo>
                  <a:pt x="69850" y="75184"/>
                  <a:pt x="57911" y="76834"/>
                  <a:pt x="45973" y="78485"/>
                </a:cubicBezTo>
                <a:cubicBezTo>
                  <a:pt x="32765" y="60070"/>
                  <a:pt x="19558" y="41655"/>
                  <a:pt x="6350" y="2336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31800" y="1358900"/>
            <a:ext cx="736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381000" y="4965700"/>
            <a:ext cx="12065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50800" algn="l"/>
              </a:tabLst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</p:txBody>
      </p:sp>
      <p:sp>
        <p:nvSpPr>
          <p:cNvPr id="1035" name="TextBox 1"/>
          <p:cNvSpPr txBox="1"/>
          <p:nvPr/>
        </p:nvSpPr>
        <p:spPr>
          <a:xfrm>
            <a:off x="1371600" y="1384300"/>
            <a:ext cx="38100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Razvoj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sposobnosti,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znanja,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vještina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kroz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samostalni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</a:p>
        </p:txBody>
      </p:sp>
      <p:sp>
        <p:nvSpPr>
          <p:cNvPr id="1036" name="TextBox 1"/>
          <p:cNvSpPr txBox="1"/>
          <p:nvPr/>
        </p:nvSpPr>
        <p:spPr>
          <a:xfrm>
            <a:off x="419100" y="1778000"/>
            <a:ext cx="5554790" cy="3034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876300" algn="l"/>
                <a:tab pos="1041400" algn="l"/>
                <a:tab pos="1866900" algn="l"/>
              </a:tabLst>
            </a:pPr>
            <a:r>
              <a:rPr lang="en-US" altLang="zh-CN" dirty="0" smtClean="0"/>
              <a:t>		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suradnički,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praktični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stvaralački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rad.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Razvijanje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tehnološkog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</a:p>
          <a:p>
            <a:pPr>
              <a:lnSpc>
                <a:spcPts val="1900"/>
              </a:lnSpc>
              <a:tabLst>
                <a:tab pos="876300" algn="l"/>
                <a:tab pos="1041400" algn="l"/>
                <a:tab pos="18669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poduzetničkog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načina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mišljenja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učenika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stjecanje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vježba</a:t>
            </a:r>
            <a:endParaRPr lang="en-US" altLang="zh-CN" sz="14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900"/>
              </a:lnSpc>
              <a:tabLst>
                <a:tab pos="876300" algn="l"/>
                <a:tab pos="1041400" algn="l"/>
                <a:tab pos="18669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primjene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znanja.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Poznavanje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njegovanje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kulturne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baštine</a:t>
            </a:r>
          </a:p>
          <a:p>
            <a:pPr>
              <a:lnSpc>
                <a:spcPts val="1900"/>
              </a:lnSpc>
              <a:tabLst>
                <a:tab pos="876300" algn="l"/>
                <a:tab pos="1041400" algn="l"/>
                <a:tab pos="18669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sredine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kojoj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učenici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žive.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Razvijanje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pozitivnog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odnosa</a:t>
            </a:r>
          </a:p>
          <a:p>
            <a:pPr>
              <a:lnSpc>
                <a:spcPts val="1900"/>
              </a:lnSpc>
              <a:tabLst>
                <a:tab pos="876300" algn="l"/>
                <a:tab pos="1041400" algn="l"/>
                <a:tab pos="18669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prema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estetskim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vrijednostima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876300" algn="l"/>
                <a:tab pos="1041400" algn="l"/>
                <a:tab pos="1866900" algn="l"/>
              </a:tabLst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NAMJENA: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Motivacija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učenika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stvaralaštvo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kroz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rad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njihova</a:t>
            </a:r>
          </a:p>
          <a:p>
            <a:pPr>
              <a:lnSpc>
                <a:spcPts val="1900"/>
              </a:lnSpc>
              <a:tabLst>
                <a:tab pos="876300" algn="l"/>
                <a:tab pos="1041400" algn="l"/>
                <a:tab pos="18669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osposobljenost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prepoznavanje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primjenu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tvorevina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</a:t>
            </a:r>
          </a:p>
          <a:p>
            <a:pPr>
              <a:lnSpc>
                <a:spcPts val="1900"/>
              </a:lnSpc>
              <a:tabLst>
                <a:tab pos="876300" algn="l"/>
                <a:tab pos="1041400" algn="l"/>
                <a:tab pos="18669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životnom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okružju.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876300" algn="l"/>
                <a:tab pos="1041400" algn="l"/>
                <a:tab pos="1866900" algn="l"/>
              </a:tabLst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NOSITELJI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r-HR" altLang="zh-CN" sz="1404" dirty="0" smtClean="0">
                <a:latin typeface="Times New Roman" pitchFamily="18" charset="0"/>
                <a:cs typeface="Times New Roman" pitchFamily="18" charset="0"/>
              </a:rPr>
              <a:t>Kristina </a:t>
            </a:r>
            <a:r>
              <a:rPr lang="hr-HR" altLang="zh-CN" sz="1404" dirty="0" err="1" smtClean="0">
                <a:latin typeface="Times New Roman" pitchFamily="18" charset="0"/>
                <a:cs typeface="Times New Roman" pitchFamily="18" charset="0"/>
              </a:rPr>
              <a:t>Ivosić</a:t>
            </a:r>
            <a:r>
              <a:rPr lang="hr-HR" altLang="zh-CN" sz="1404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učitelji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učenici,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roditelji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vanjski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suradnici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876300" algn="l"/>
                <a:tab pos="1041400" algn="l"/>
                <a:tab pos="1866900" algn="l"/>
              </a:tabLst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hr-HR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Č      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Djelatnost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sekcije: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maslinarstvo,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ljekoviti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vrt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</a:p>
          <a:p>
            <a:pPr>
              <a:lnSpc>
                <a:spcPts val="1600"/>
              </a:lnSpc>
              <a:tabLst>
                <a:tab pos="876300" algn="l"/>
                <a:tab pos="1041400" algn="l"/>
                <a:tab pos="1866900" algn="l"/>
              </a:tabLst>
            </a:pPr>
            <a:r>
              <a:rPr lang="en-US" altLang="zh-CN" dirty="0" smtClean="0"/>
              <a:t>	</a:t>
            </a:r>
            <a:r>
              <a:rPr lang="hr-HR" altLang="zh-CN" dirty="0" smtClean="0"/>
              <a:t>  </a:t>
            </a:r>
            <a:r>
              <a:rPr lang="en-US" altLang="zh-CN" sz="1406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izrada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proizvoda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koji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uključuju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demonstraciju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uvježbavanje.</a:t>
            </a:r>
          </a:p>
        </p:txBody>
      </p:sp>
      <p:sp>
        <p:nvSpPr>
          <p:cNvPr id="1037" name="TextBox 1"/>
          <p:cNvSpPr txBox="1"/>
          <p:nvPr/>
        </p:nvSpPr>
        <p:spPr>
          <a:xfrm>
            <a:off x="1612900" y="4953000"/>
            <a:ext cx="7073900" cy="123880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65100" algn="l"/>
              </a:tabLst>
            </a:pP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Školska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godina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2018./2019. ,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sata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tjedno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Oko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8000,00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kn</a:t>
            </a:r>
            <a:r>
              <a:rPr lang="hr-HR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potrebni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materijal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izvori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financija:Grad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Zadar,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sredstva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od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prodaje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proizvoda</a:t>
            </a:r>
            <a:r>
              <a:rPr lang="en-US" altLang="zh-CN" sz="1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donacije</a:t>
            </a:r>
            <a:r>
              <a:rPr lang="en-US" altLang="zh-CN" sz="14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2300"/>
              </a:lnSpc>
              <a:tabLst>
                <a:tab pos="165100" algn="l"/>
              </a:tabLst>
            </a:pPr>
            <a:endParaRPr lang="en-US" altLang="zh-CN" sz="14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038" name="TextBox 1"/>
          <p:cNvSpPr txBox="1"/>
          <p:nvPr/>
        </p:nvSpPr>
        <p:spPr>
          <a:xfrm>
            <a:off x="381000" y="5600700"/>
            <a:ext cx="5604483" cy="9053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914400" algn="l"/>
              </a:tabLst>
            </a:pPr>
            <a:endParaRPr lang="hr-HR" altLang="zh-CN" dirty="0" smtClean="0"/>
          </a:p>
          <a:p>
            <a:pPr>
              <a:lnSpc>
                <a:spcPts val="1400"/>
              </a:lnSpc>
              <a:tabLst>
                <a:tab pos="914400" algn="l"/>
              </a:tabLst>
            </a:pPr>
            <a:r>
              <a:rPr lang="en-US" altLang="zh-CN" dirty="0" smtClean="0"/>
              <a:t>	</a:t>
            </a:r>
          </a:p>
          <a:p>
            <a:pPr>
              <a:lnSpc>
                <a:spcPts val="2300"/>
              </a:lnSpc>
              <a:tabLst>
                <a:tab pos="914400" algn="l"/>
              </a:tabLst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Zalaganje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učenika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njihovo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aktivno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sudjelovanje,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osobno</a:t>
            </a:r>
          </a:p>
          <a:p>
            <a:pPr>
              <a:lnSpc>
                <a:spcPts val="1600"/>
              </a:lnSpc>
              <a:tabLst>
                <a:tab pos="914400" algn="l"/>
              </a:tabLst>
            </a:pPr>
            <a:r>
              <a:rPr lang="en-US" altLang="zh-CN" dirty="0" smtClean="0"/>
              <a:t>	</a:t>
            </a:r>
            <a:r>
              <a:rPr lang="hr-HR" altLang="zh-CN" dirty="0" smtClean="0"/>
              <a:t>          </a:t>
            </a:r>
            <a:r>
              <a:rPr lang="en-US" altLang="zh-CN" sz="14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zadovoljstvo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učenika,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učitelja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roditelja.</a:t>
            </a:r>
          </a:p>
        </p:txBody>
      </p:sp>
      <p:sp>
        <p:nvSpPr>
          <p:cNvPr id="1027" name="Naslov 1026"/>
          <p:cNvSpPr>
            <a:spLocks noGrp="1"/>
          </p:cNvSpPr>
          <p:nvPr>
            <p:ph type="title"/>
          </p:nvPr>
        </p:nvSpPr>
        <p:spPr>
          <a:xfrm>
            <a:off x="1322729" y="501760"/>
            <a:ext cx="6512511" cy="1143000"/>
          </a:xfrm>
        </p:spPr>
        <p:txBody>
          <a:bodyPr/>
          <a:lstStyle/>
          <a:p>
            <a:pPr algn="ctr"/>
            <a:r>
              <a:rPr lang="hr-HR" sz="2000" dirty="0"/>
              <a:t>UČENIČKA ZADRUGA ARBANASI</a:t>
            </a:r>
            <a:br>
              <a:rPr lang="hr-HR" sz="2000" dirty="0"/>
            </a:b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9"/>
    </mc:Choice>
    <mc:Fallback xmlns="">
      <p:transition spd="slow" advTm="3569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391944" y="304800"/>
            <a:ext cx="6512511" cy="1143000"/>
          </a:xfrm>
        </p:spPr>
        <p:txBody>
          <a:bodyPr/>
          <a:lstStyle/>
          <a:p>
            <a:pPr algn="ctr"/>
            <a:r>
              <a:rPr lang="hr-HR" sz="2000" dirty="0" smtClean="0"/>
              <a:t>MALI ZNANSTVENICI</a:t>
            </a:r>
            <a:endParaRPr lang="hr-HR" sz="20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1447800" y="1295400"/>
            <a:ext cx="6400800" cy="4693920"/>
          </a:xfrm>
        </p:spPr>
        <p:txBody>
          <a:bodyPr>
            <a:normAutofit/>
          </a:bodyPr>
          <a:lstStyle/>
          <a:p>
            <a:r>
              <a:rPr lang="hr-HR" sz="1200" dirty="0" smtClean="0"/>
              <a:t>CILJEVI: 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Naučiti učenike promatranju prirode i prirodnih pojava</a:t>
            </a:r>
            <a:r>
              <a:rPr lang="hr-HR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hr-HR" sz="1200" dirty="0">
              <a:latin typeface="Times New Roman" panose="02020603050405020304" pitchFamily="18" charset="0"/>
            </a:endParaRPr>
          </a:p>
          <a:p>
            <a:r>
              <a:rPr lang="hr-HR" sz="1200" dirty="0" smtClean="0">
                <a:latin typeface="Times New Roman" panose="02020603050405020304" pitchFamily="18" charset="0"/>
              </a:rPr>
              <a:t>NAMJENA: 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Potaknuti učenike da proučavaju prirodu i svijet oko sebe. Pomoći u svladavanju prvih fizikalnih pojmova: pokus, agregatna stanja vode, gustoća, topivost, temperatura, energija, zrak</a:t>
            </a:r>
            <a:r>
              <a:rPr lang="hr-HR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hr-HR" sz="1200" dirty="0">
              <a:latin typeface="Times New Roman" panose="02020603050405020304" pitchFamily="18" charset="0"/>
            </a:endParaRPr>
          </a:p>
          <a:p>
            <a:r>
              <a:rPr lang="hr-HR" sz="1200" dirty="0" smtClean="0">
                <a:latin typeface="Times New Roman" panose="02020603050405020304" pitchFamily="18" charset="0"/>
              </a:rPr>
              <a:t>NOSITELJI: Marijana Matek-Kozulić, učiteljica, učenici</a:t>
            </a:r>
          </a:p>
          <a:p>
            <a:endParaRPr lang="hr-HR" sz="1200" dirty="0">
              <a:latin typeface="Times New Roman" panose="02020603050405020304" pitchFamily="18" charset="0"/>
            </a:endParaRPr>
          </a:p>
          <a:p>
            <a:r>
              <a:rPr lang="hr-HR" sz="1200" dirty="0" smtClean="0">
                <a:latin typeface="Times New Roman" panose="02020603050405020304" pitchFamily="18" charset="0"/>
              </a:rPr>
              <a:t>NAČIN REALIZACIJE: 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Izvođenje </a:t>
            </a:r>
            <a:r>
              <a:rPr lang="hr-HR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pokusa 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prema planu i programu predmeta prirode i društva u 3. i 4.r</a:t>
            </a:r>
            <a:r>
              <a:rPr lang="hr-HR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hr-HR" sz="1200" dirty="0" smtClean="0">
              <a:latin typeface="Times New Roman" panose="02020603050405020304" pitchFamily="18" charset="0"/>
            </a:endParaRPr>
          </a:p>
          <a:p>
            <a:r>
              <a:rPr lang="hr-HR" sz="1200" dirty="0" smtClean="0">
                <a:latin typeface="Times New Roman" panose="02020603050405020304" pitchFamily="18" charset="0"/>
              </a:rPr>
              <a:t>VREMENIK: Tijekom šk.god. 2018./2019.</a:t>
            </a:r>
          </a:p>
          <a:p>
            <a:endParaRPr lang="hr-HR" sz="1200" dirty="0">
              <a:latin typeface="Times New Roman" panose="02020603050405020304" pitchFamily="18" charset="0"/>
            </a:endParaRPr>
          </a:p>
          <a:p>
            <a:r>
              <a:rPr lang="hr-HR" sz="1200" dirty="0" smtClean="0">
                <a:latin typeface="Times New Roman" panose="02020603050405020304" pitchFamily="18" charset="0"/>
              </a:rPr>
              <a:t>TOŠKOVNIK: nema troška</a:t>
            </a:r>
          </a:p>
          <a:p>
            <a:endParaRPr lang="hr-HR" sz="1200" dirty="0">
              <a:latin typeface="Times New Roman" panose="02020603050405020304" pitchFamily="18" charset="0"/>
            </a:endParaRPr>
          </a:p>
          <a:p>
            <a:r>
              <a:rPr lang="hr-HR" sz="1200" dirty="0" smtClean="0">
                <a:latin typeface="Times New Roman" panose="02020603050405020304" pitchFamily="18" charset="0"/>
              </a:rPr>
              <a:t>VREDNOVANJE: 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svrhu stvaranja pozitivnog odnosa prema prirodnim znanostima i poticanje učenika znanstvenom, kritičkom i objektivnom načinu razmišljanja. </a:t>
            </a:r>
            <a:endParaRPr lang="hr-HR" sz="1200" dirty="0">
              <a:latin typeface="Times New Roman" panose="02020603050405020304" pitchFamily="18" charset="0"/>
            </a:endParaRPr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3079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9"/>
    </mc:Choice>
    <mc:Fallback xmlns="">
      <p:transition spd="slow" advTm="2979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2019300"/>
            <a:ext cx="8890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CILJEVI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09700" y="1574800"/>
            <a:ext cx="7175500" cy="494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Osposobiti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samostalno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korištenje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dokumentacije,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alata,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pribora,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strojeva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instrumenata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suradniĉki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rješavanju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slo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enijih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problema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zadataka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50800" algn="l"/>
              </a:tabLst>
            </a:pP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Modelari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grupe)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Programom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će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vještine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podru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modelarstva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kona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namjerom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izrade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uporabnih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predmeta.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Motivacija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tehnološko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stvaralaštvo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kroz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radne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vje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be,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njihova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osposobljenost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prepoznavanje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primjenu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tvorevina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ivotnom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okru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ju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mišljenja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pravilnu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uporabu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terminologije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sposobnost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rješavanja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problema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stvarala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50800" algn="l"/>
              </a:tabLst>
            </a:pP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Fotografija/Grafičko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oblikovanje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grupa)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korištenjem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digitalnog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foto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aparata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fotografiranje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doga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zbivanja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u/izvan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arhiviranje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fotografija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novinarskom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grupom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sudjelovanje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foto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osnovnih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škola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objavljivanje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najfotografija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listu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prilagodba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fotografija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tisak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objavljivanje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fotografija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portalu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(web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stranice)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prilagodba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fotografija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digitalnu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objavu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50800" algn="l"/>
              </a:tabLst>
            </a:pP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Mladi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tehničari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grupe)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Motivacija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tehnološko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stvaralaštvo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kroz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radne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vje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be,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njihova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osposobljenost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prepoznavanje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primjenu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tvorevina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ivotnom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okru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ju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mišljenja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pravilnu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uporabu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terminologije</a:t>
            </a:r>
          </a:p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sposobnost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rješavanja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problema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stvarala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104900" y="398130"/>
            <a:ext cx="6512511" cy="1143000"/>
          </a:xfrm>
        </p:spPr>
        <p:txBody>
          <a:bodyPr/>
          <a:lstStyle/>
          <a:p>
            <a:pPr algn="ctr"/>
            <a:r>
              <a:rPr lang="hr-HR" sz="2400" dirty="0"/>
              <a:t>KLUB MLADIH  TEHNIČARA</a:t>
            </a:r>
            <a:br>
              <a:rPr lang="hr-HR" sz="2400" dirty="0"/>
            </a:br>
            <a:endParaRPr lang="hr-H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6"/>
    </mc:Choice>
    <mc:Fallback xmlns="">
      <p:transition spd="slow" advTm="3116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5400" y="558800"/>
            <a:ext cx="6045200" cy="53168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Kategorije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natjecanja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1.H-KATEGORIJA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5.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MAKETARSTVO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MODELARSTVO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2.H-KATEGORIJA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6.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GRADITELJSTVO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3.H-KATEGORIJA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7.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STROJARSKE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KONSTRUKCIJE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4.H-KATEGORIJA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7.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OBRADA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MATERIJALA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5.P-KATEGORIJA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5.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FOTOGRAFIJA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P-KATEGORIJA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5.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MODELARSTVO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UPORABNIH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TVOREVINA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Individualni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skupini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Modelari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35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sati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Fotogrupa/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grafi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oblikovanje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sati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Mladi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ari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25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sati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Nabava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potrošnog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potrebe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modelarstva,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nabava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stroja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Unimat,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nabava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unala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grafi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oblikovanje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Sudjelovanje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natjecanjima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podru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prodaja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proizvoda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zadrugom.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58800" y="2667000"/>
            <a:ext cx="1803400" cy="289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76200" algn="l"/>
                <a:tab pos="139700" algn="l"/>
              </a:tabLst>
            </a:pP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76200" algn="l"/>
                <a:tab pos="1397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76200" algn="l"/>
                <a:tab pos="139700" algn="l"/>
              </a:tabLst>
            </a:pPr>
            <a:r>
              <a:rPr lang="en-US" altLang="zh-CN" dirty="0" smtClean="0"/>
              <a:t>		</a:t>
            </a:r>
            <a:r>
              <a:rPr lang="en-US" altLang="zh-CN" sz="1202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76200" algn="l"/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676A73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5"/>
    </mc:Choice>
    <mc:Fallback xmlns="">
      <p:transition spd="slow" advTm="2965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430044" y="381000"/>
            <a:ext cx="6512511" cy="1143000"/>
          </a:xfrm>
        </p:spPr>
        <p:txBody>
          <a:bodyPr/>
          <a:lstStyle/>
          <a:p>
            <a:pPr algn="ctr"/>
            <a:r>
              <a:rPr lang="hr-HR" sz="2000" dirty="0" smtClean="0"/>
              <a:t>MALI MATEMATIČARI </a:t>
            </a:r>
            <a:br>
              <a:rPr lang="hr-HR" sz="2000" dirty="0" smtClean="0"/>
            </a:br>
            <a:r>
              <a:rPr lang="hr-HR" sz="2000" dirty="0" smtClean="0"/>
              <a:t>ABAKUS</a:t>
            </a:r>
            <a:endParaRPr lang="hr-HR" sz="20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762000" y="1676400"/>
            <a:ext cx="7848600" cy="4160520"/>
          </a:xfrm>
        </p:spPr>
        <p:txBody>
          <a:bodyPr>
            <a:normAutofit/>
          </a:bodyPr>
          <a:lstStyle/>
          <a:p>
            <a:r>
              <a:rPr lang="hr-HR" sz="1200" dirty="0" smtClean="0"/>
              <a:t>CILJEVI: Razvoj logičkom mišljenja i zaključivanja učenika, stjecanje matematičke pronicljivosti i upoznavanje drugačijih pristupa u rješavanju matematičkih zadataka</a:t>
            </a:r>
          </a:p>
          <a:p>
            <a:pPr marL="45720" indent="0">
              <a:buNone/>
            </a:pPr>
            <a:endParaRPr lang="hr-HR" sz="1200" dirty="0" smtClean="0"/>
          </a:p>
          <a:p>
            <a:r>
              <a:rPr lang="hr-HR" sz="1200" dirty="0" smtClean="0"/>
              <a:t>NAMJENA: Otkrivanje različitih pristupa u rješavanju zadataka na originalan i ne standardan način, večer matematike</a:t>
            </a:r>
          </a:p>
          <a:p>
            <a:endParaRPr lang="hr-HR" sz="1200" dirty="0"/>
          </a:p>
          <a:p>
            <a:r>
              <a:rPr lang="hr-HR" sz="1200" dirty="0" smtClean="0"/>
              <a:t> NOSITELJI: učiteljica Katarina Prnjak, učenici</a:t>
            </a:r>
          </a:p>
          <a:p>
            <a:endParaRPr lang="hr-HR" sz="1200" dirty="0"/>
          </a:p>
          <a:p>
            <a:r>
              <a:rPr lang="hr-HR" sz="1200" dirty="0" smtClean="0"/>
              <a:t>NAČIN RADA: metoda razgovora ,demonstracijske metode, učenje kroz igru</a:t>
            </a:r>
          </a:p>
          <a:p>
            <a:endParaRPr lang="hr-HR" sz="1200" dirty="0" smtClean="0"/>
          </a:p>
          <a:p>
            <a:r>
              <a:rPr lang="hr-HR" sz="1200" dirty="0" smtClean="0"/>
              <a:t>VREMENIK: Tijekom školske godine</a:t>
            </a:r>
          </a:p>
          <a:p>
            <a:endParaRPr lang="hr-HR" sz="1200" dirty="0"/>
          </a:p>
          <a:p>
            <a:r>
              <a:rPr lang="hr-HR" sz="1200" dirty="0" smtClean="0"/>
              <a:t>TROŠKOVNIK: Radni udžbenik, </a:t>
            </a:r>
            <a:r>
              <a:rPr lang="hr-HR" sz="1200" dirty="0" err="1" smtClean="0"/>
              <a:t>abakus</a:t>
            </a:r>
            <a:r>
              <a:rPr lang="hr-HR" sz="1200" dirty="0" smtClean="0"/>
              <a:t> cca 1000 kn</a:t>
            </a:r>
          </a:p>
          <a:p>
            <a:endParaRPr lang="hr-HR" sz="1200" dirty="0"/>
          </a:p>
          <a:p>
            <a:r>
              <a:rPr lang="hr-HR" sz="1200" dirty="0" smtClean="0"/>
              <a:t>VREDNOVANJE: Razvoj interesa te rad i napredak prati se tijekom </a:t>
            </a:r>
            <a:r>
              <a:rPr lang="hr-HR" sz="1200" dirty="0" err="1" smtClean="0"/>
              <a:t>šk.god</a:t>
            </a:r>
            <a:r>
              <a:rPr lang="hr-HR" sz="1200" dirty="0" smtClean="0"/>
              <a:t>. bilježi se u dnevnik rada izvannastavnih aktivnosti.</a:t>
            </a:r>
          </a:p>
          <a:p>
            <a:endParaRPr lang="hr-HR" sz="1200" dirty="0"/>
          </a:p>
          <a:p>
            <a:endParaRPr lang="hr-HR" sz="1200" dirty="0" smtClean="0"/>
          </a:p>
          <a:p>
            <a:endParaRPr lang="hr-HR" sz="1200" dirty="0"/>
          </a:p>
          <a:p>
            <a:endParaRPr lang="hr-HR" sz="1200" dirty="0" smtClean="0"/>
          </a:p>
          <a:p>
            <a:endParaRPr lang="hr-HR" sz="1200" dirty="0"/>
          </a:p>
          <a:p>
            <a:endParaRPr lang="hr-HR" sz="1200" dirty="0" smtClean="0"/>
          </a:p>
          <a:p>
            <a:endParaRPr lang="hr-HR" sz="1200" dirty="0"/>
          </a:p>
          <a:p>
            <a:endParaRPr lang="hr-HR" sz="1200" dirty="0" smtClean="0"/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409801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6"/>
    </mc:Choice>
    <mc:Fallback xmlns="">
      <p:transition spd="slow" advTm="3026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5210" y="648586"/>
            <a:ext cx="6512511" cy="1143000"/>
          </a:xfrm>
        </p:spPr>
        <p:txBody>
          <a:bodyPr/>
          <a:lstStyle/>
          <a:p>
            <a:pPr algn="ctr"/>
            <a:r>
              <a:rPr lang="hr-HR" sz="2000" dirty="0" smtClean="0"/>
              <a:t>MALA FILOZOFIJA</a:t>
            </a:r>
            <a:br>
              <a:rPr lang="hr-HR" sz="2000" dirty="0" smtClean="0"/>
            </a:br>
            <a:r>
              <a:rPr lang="hr-HR" sz="2000" dirty="0">
                <a:effectLst/>
              </a:rPr>
              <a:t>Pogled u vlastito mišljenje</a:t>
            </a:r>
            <a:endParaRPr lang="hr-HR" sz="2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236921" y="1828800"/>
            <a:ext cx="6400800" cy="4648200"/>
          </a:xfrm>
        </p:spPr>
        <p:txBody>
          <a:bodyPr>
            <a:normAutofit/>
          </a:bodyPr>
          <a:lstStyle/>
          <a:p>
            <a:r>
              <a:rPr lang="hr-HR" sz="1200" dirty="0" smtClean="0"/>
              <a:t>CILJEVI: </a:t>
            </a:r>
            <a:r>
              <a:rPr lang="hr-H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Poticanje kritičkog mišljenja i promicanje filozofije s djecom, poticanje na refleksiju o svakodnevnim događajima i stvarima, poticanje na kreativno mišljenje,  unapređivanje obrazovnih znanja i vještina kod učitelja, nastavnika i odgajatelja, poticanje dijaloga kod djece i mladih</a:t>
            </a: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r-HR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200" dirty="0" smtClean="0"/>
              <a:t>NAMJENA: </a:t>
            </a:r>
            <a:r>
              <a:rPr lang="hr-H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Učenici će osvijestiti važnost kritičkog promišljanja u svakodnevnom životu, promišljati će o temama poput prijateljstva, ljubavi, umjetnosti, ljepote, mudrosti... Biti će aktivniji sudionici u životu svoje zajednice, biti tolerantniji te poštivati ljudska prava</a:t>
            </a: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NOSITELJI: </a:t>
            </a:r>
            <a: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Udruga «Mala </a:t>
            </a:r>
            <a:r>
              <a:rPr lang="hr-HR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filozofija»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hr-HR" sz="1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Olivija</a:t>
            </a: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Babec</a:t>
            </a:r>
            <a:r>
              <a:rPr lang="hr-H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učiteljica razredne </a:t>
            </a: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nastave</a:t>
            </a:r>
          </a:p>
          <a:p>
            <a:pPr>
              <a:spcAft>
                <a:spcPts val="0"/>
              </a:spcAft>
            </a:pPr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NAČIN REALIZACIJE: </a:t>
            </a:r>
            <a:r>
              <a:rPr lang="hr-H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učenicima će se održavati nastava radioničkog tipa po razrađenom programu programa „Pogled u vlastito mišljenje. </a:t>
            </a:r>
            <a:endParaRPr lang="hr-HR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VREMENIK: </a:t>
            </a:r>
            <a:r>
              <a:rPr lang="hr-H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tijekom školske godine 2018./2019</a:t>
            </a: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TROŠKOVNIK: </a:t>
            </a:r>
            <a:r>
              <a:rPr lang="hr-H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materijali za radionice (papiri, flomasteri, ljepila</a:t>
            </a: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500 kn</a:t>
            </a:r>
          </a:p>
          <a:p>
            <a:pPr>
              <a:spcAft>
                <a:spcPts val="0"/>
              </a:spcAft>
            </a:pPr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VREDNOVANJE: </a:t>
            </a:r>
            <a:r>
              <a:rPr lang="hr-H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tijek radionice kao i ishodi iste bit će objavljivani na mrežnim stranicama udruge i škole</a:t>
            </a:r>
            <a:endParaRPr lang="hr-HR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r-HR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r-HR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r-HR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r-HR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4593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2"/>
    </mc:Choice>
    <mc:Fallback xmlns="">
      <p:transition spd="slow" advTm="3062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7620000" cy="4876800"/>
          </a:xfrm>
        </p:spPr>
        <p:txBody>
          <a:bodyPr>
            <a:normAutofit fontScale="92500"/>
          </a:bodyPr>
          <a:lstStyle/>
          <a:p>
            <a:r>
              <a:rPr lang="hr-HR" sz="1200" dirty="0" smtClean="0"/>
              <a:t>CILJEVI: </a:t>
            </a:r>
            <a:r>
              <a:rPr lang="hr-HR" sz="1200" dirty="0"/>
              <a:t>širenja svijesti o važnosti kretanja,  boravka u prirodi, popularizacije planinarenja i jačanja svijesti o očuvanju prirode, kao i zbog stjecanja osnovnih vještina boravka u </a:t>
            </a:r>
            <a:r>
              <a:rPr lang="hr-HR" sz="1200" dirty="0" smtClean="0"/>
              <a:t>prirodi</a:t>
            </a:r>
            <a:r>
              <a:rPr lang="hr-HR" sz="1200" dirty="0"/>
              <a:t>.</a:t>
            </a:r>
            <a:r>
              <a:rPr lang="hr-HR" sz="1200" dirty="0" smtClean="0"/>
              <a:t> </a:t>
            </a:r>
          </a:p>
          <a:p>
            <a:r>
              <a:rPr lang="hr-HR" sz="1200" dirty="0" smtClean="0"/>
              <a:t>NAMJENA: stjecanja </a:t>
            </a:r>
            <a:r>
              <a:rPr lang="hr-HR" sz="1200" dirty="0"/>
              <a:t>osnovnih vještina boravka u prirodi</a:t>
            </a:r>
            <a:endParaRPr lang="hr-HR" sz="1200" dirty="0" smtClean="0"/>
          </a:p>
          <a:p>
            <a:r>
              <a:rPr lang="hr-HR" sz="1200" dirty="0" smtClean="0"/>
              <a:t>NOSITELJ: </a:t>
            </a:r>
            <a:r>
              <a:rPr lang="hr-HR" sz="1200" dirty="0" err="1" smtClean="0"/>
              <a:t>prof</a:t>
            </a:r>
            <a:r>
              <a:rPr lang="hr-HR" sz="1200" dirty="0" smtClean="0"/>
              <a:t> Julije </a:t>
            </a:r>
            <a:r>
              <a:rPr lang="hr-HR" sz="1200" dirty="0" err="1" smtClean="0"/>
              <a:t>Žigo</a:t>
            </a:r>
            <a:r>
              <a:rPr lang="hr-HR" sz="1200" dirty="0" smtClean="0"/>
              <a:t> </a:t>
            </a:r>
          </a:p>
          <a:p>
            <a:r>
              <a:rPr lang="hr-HR" sz="1200" dirty="0" smtClean="0"/>
              <a:t>NAČIN REALIZACIJE: </a:t>
            </a:r>
            <a:r>
              <a:rPr lang="hr-HR" sz="1200" dirty="0"/>
              <a:t>Aktivnosti  bi se ostvarivale tijekom školske godine u danima vikenda, a planira se izvesti četiri izleta od čega tri jednodnevna i jedan dvodnevni sa spavanjem, a moguće i jedan odlazak na skijanje. Sve aktivnosti izvodile bi se u suradnji s PD Paklenica, županijskom stanicom planinarskih vodiča i HGSS-om. a planira se izvesti četiri izleta od čega tri jednodnevna i jedan dvodnevni sa spavanjem, a moguće i jedan odlazak na skijanje. Sve aktivnosti izvodile bi se u suradnji s PD Paklenica, županijskom stanicom planinarskih vodiča i HGSS-om. U izvannastavnu aktivnost mogu biti uključeni  svi učenici predmetne nastave koji to žele i koji nemaju nikakve zdravstvene poteškoće koje bi to onemogućile  potvrđeno pregledom kod liječnika sportske medicine. </a:t>
            </a:r>
            <a:endParaRPr lang="hr-HR" sz="1200" dirty="0" smtClean="0"/>
          </a:p>
          <a:p>
            <a:endParaRPr lang="hr-HR" sz="1200" dirty="0" smtClean="0"/>
          </a:p>
          <a:p>
            <a:endParaRPr lang="hr-HR" sz="1200" dirty="0"/>
          </a:p>
          <a:p>
            <a:endParaRPr lang="hr-HR" sz="1200" dirty="0" smtClean="0"/>
          </a:p>
          <a:p>
            <a:endParaRPr lang="hr-HR" sz="1200" dirty="0"/>
          </a:p>
          <a:p>
            <a:pPr>
              <a:spcAft>
                <a:spcPts val="0"/>
              </a:spcAft>
            </a:pPr>
            <a:endParaRPr lang="hr-HR" sz="1200" dirty="0" smtClean="0"/>
          </a:p>
          <a:p>
            <a:pPr>
              <a:spcAft>
                <a:spcPts val="0"/>
              </a:spcAft>
            </a:pPr>
            <a:endParaRPr lang="hr-HR" sz="1200" dirty="0" smtClean="0"/>
          </a:p>
          <a:p>
            <a:pPr>
              <a:spcAft>
                <a:spcPts val="0"/>
              </a:spcAft>
            </a:pPr>
            <a:r>
              <a:rPr lang="hr-HR" sz="1200" dirty="0" smtClean="0"/>
              <a:t>VREMENIK: </a:t>
            </a:r>
            <a:r>
              <a:rPr lang="hr-H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tijekom školske godine 2018./2019</a:t>
            </a: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u danima vikenda.</a:t>
            </a:r>
          </a:p>
          <a:p>
            <a:pPr>
              <a:spcAft>
                <a:spcPts val="0"/>
              </a:spcAft>
            </a:pPr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TROŠKOVNIK: </a:t>
            </a:r>
            <a:r>
              <a:rPr lang="hr-HR" sz="1200" dirty="0"/>
              <a:t>snosili bi roditelji za svaki pojedinačni izlet, a svodili bi se na troškove organizacije prijevoza i osiguranja izleta (vodiči, HGSS). </a:t>
            </a:r>
          </a:p>
          <a:p>
            <a:r>
              <a:rPr lang="hr-HR" sz="1200" dirty="0"/>
              <a:t> </a:t>
            </a:r>
            <a:endParaRPr lang="hr-HR" sz="1200" dirty="0" smtClean="0"/>
          </a:p>
          <a:p>
            <a:r>
              <a:rPr lang="hr-HR" sz="1200" dirty="0" smtClean="0"/>
              <a:t>VREDNOVANJE: </a:t>
            </a:r>
            <a:r>
              <a:rPr lang="hr-H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tijek </a:t>
            </a:r>
            <a:r>
              <a:rPr lang="hr-H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radionice kao i ishodi iste bit će objavljivani na mrežnim stranicama udruge i škole</a:t>
            </a:r>
          </a:p>
          <a:p>
            <a:pPr>
              <a:spcAft>
                <a:spcPts val="0"/>
              </a:spcAft>
            </a:pPr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200" dirty="0" smtClean="0"/>
          </a:p>
          <a:p>
            <a:endParaRPr lang="hr-HR" sz="1200" dirty="0"/>
          </a:p>
          <a:p>
            <a:endParaRPr lang="hr-HR" sz="1200" dirty="0"/>
          </a:p>
          <a:p>
            <a:endParaRPr lang="hr-HR" sz="1200" dirty="0" smtClean="0"/>
          </a:p>
          <a:p>
            <a:endParaRPr lang="hr-HR" sz="1200" dirty="0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704624" y="609601"/>
            <a:ext cx="7175351" cy="685799"/>
          </a:xfrm>
        </p:spPr>
        <p:txBody>
          <a:bodyPr/>
          <a:lstStyle/>
          <a:p>
            <a:pPr algn="ctr"/>
            <a:r>
              <a:rPr lang="hr-HR" sz="2400" dirty="0" smtClean="0"/>
              <a:t>ŠKOLSKO PLANINARSKA SEKCIJA</a:t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531422"/>
              </p:ext>
            </p:extLst>
          </p:nvPr>
        </p:nvGraphicFramePr>
        <p:xfrm>
          <a:off x="914400" y="3657600"/>
          <a:ext cx="7473464" cy="1194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366"/>
                <a:gridCol w="1868366"/>
                <a:gridCol w="1868366"/>
                <a:gridCol w="1868366"/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ln w="6350" cap="flat" cmpd="sng" algn="ctr">
                            <a:solidFill>
                              <a:srgbClr val="054697"/>
                            </a:solidFill>
                            <a:prstDash val="solid"/>
                            <a:round/>
                          </a:ln>
                          <a:effectLst>
                            <a:outerShdw blurRad="41275" dist="20320" dir="18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AKTIVNOST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ln w="6350" cap="flat" cmpd="sng" algn="ctr">
                            <a:solidFill>
                              <a:srgbClr val="054697"/>
                            </a:solidFill>
                            <a:prstDash val="solid"/>
                            <a:round/>
                          </a:ln>
                          <a:effectLst>
                            <a:outerShdw blurRad="41275" dist="20320" dir="18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VRIJEME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n w="6350" cap="flat" cmpd="sng" algn="ctr">
                            <a:solidFill>
                              <a:srgbClr val="054697"/>
                            </a:solidFill>
                            <a:prstDash val="solid"/>
                            <a:round/>
                          </a:ln>
                          <a:effectLst>
                            <a:outerShdw blurRad="41275" dist="20320" dir="18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MJESTO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ln w="6350" cap="flat" cmpd="sng" algn="ctr">
                            <a:solidFill>
                              <a:srgbClr val="054697"/>
                            </a:solidFill>
                            <a:prstDash val="solid"/>
                            <a:round/>
                          </a:ln>
                          <a:effectLst>
                            <a:outerShdw blurRad="41275" dist="20320" dir="18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SUDIONICI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Jednodnevni izlet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Listopad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NP Paklenica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Članovi INA i voditelj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Jednodnevni izlet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Siječanj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Tulove grede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Članovi INA i voditelj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Jednodnevni izlet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Ožujak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Baške oštarije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Članovi INA i voditelj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Dvodnevni izlet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Svibanj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NP Sjeverni Velebit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Članovi INA i voditelj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*izlet na skijanje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Prosinac ili siječanj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Nepoznato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Članovi INA i voditelj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0882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512511" cy="1143000"/>
          </a:xfrm>
        </p:spPr>
        <p:txBody>
          <a:bodyPr/>
          <a:lstStyle/>
          <a:p>
            <a:pPr algn="ctr"/>
            <a:r>
              <a:rPr lang="hr-HR" sz="2000" dirty="0" smtClean="0"/>
              <a:t>RAZNE HUMANITARNE AKCIJE</a:t>
            </a:r>
            <a:endParaRPr lang="hr-HR" sz="20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1295400" y="1371600"/>
            <a:ext cx="6400800" cy="469392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hr-HR" sz="1200" dirty="0" smtClean="0"/>
              <a:t>CILJEVI: 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učiniti učenike OŠ K. </a:t>
            </a:r>
            <a:r>
              <a:rPr lang="hr-HR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Krstića i PŠ Ploče 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dijelom zajednice okupljene akciji prikupljanja </a:t>
            </a:r>
            <a:r>
              <a:rPr lang="hr-HR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pomoći, razvijanje 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empatije i odgovornosti za druge </a:t>
            </a:r>
            <a:r>
              <a:rPr lang="hr-HR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učiniti školsku potporom 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nastavnim i izvannastavnim </a:t>
            </a:r>
            <a:r>
              <a:rPr lang="hr-HR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aktivnostima</a:t>
            </a:r>
          </a:p>
          <a:p>
            <a:pPr>
              <a:spcAft>
                <a:spcPts val="0"/>
              </a:spcAft>
            </a:pPr>
            <a:endParaRPr lang="hr-HR" sz="12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200" dirty="0" smtClean="0">
                <a:latin typeface="Times New Roman" panose="02020603050405020304" pitchFamily="18" charset="0"/>
              </a:rPr>
              <a:t>NAMJENA: 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poticati učenike pružanje pomoći drugima kad su u </a:t>
            </a:r>
            <a:r>
              <a:rPr lang="hr-HR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prilici i razvijanje empatije</a:t>
            </a:r>
          </a:p>
          <a:p>
            <a:pPr>
              <a:spcAft>
                <a:spcPts val="0"/>
              </a:spcAft>
            </a:pPr>
            <a:endParaRPr lang="hr-HR" sz="12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200" dirty="0" smtClean="0">
                <a:latin typeface="Times New Roman" panose="02020603050405020304" pitchFamily="18" charset="0"/>
              </a:rPr>
              <a:t>NOSITELJI: 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učenici  i djelatnici OŠ </a:t>
            </a:r>
            <a:r>
              <a:rPr lang="hr-HR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Krune Krstića i PŠ Ploče</a:t>
            </a:r>
          </a:p>
          <a:p>
            <a:pPr>
              <a:spcAft>
                <a:spcPts val="0"/>
              </a:spcAft>
            </a:pPr>
            <a:endParaRPr lang="hr-HR" sz="12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200" dirty="0" smtClean="0">
                <a:latin typeface="Times New Roman" panose="02020603050405020304" pitchFamily="18" charset="0"/>
              </a:rPr>
              <a:t>NAČIN REALIZACIJE: 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Upoznavanje učitelja s načinom realizacije projekta, podjela materijala, određivanje daljnjih </a:t>
            </a:r>
            <a:r>
              <a:rPr lang="hr-HR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aktivnosti I prikupljanje sredstava</a:t>
            </a:r>
          </a:p>
          <a:p>
            <a:pPr>
              <a:spcAft>
                <a:spcPts val="0"/>
              </a:spcAft>
            </a:pPr>
            <a:endParaRPr lang="hr-HR" sz="12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200" dirty="0" smtClean="0">
                <a:latin typeface="Times New Roman" panose="02020603050405020304" pitchFamily="18" charset="0"/>
              </a:rPr>
              <a:t>VREMENIK: 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Tijekom cijele školske </a:t>
            </a:r>
            <a:r>
              <a:rPr lang="hr-HR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godine</a:t>
            </a:r>
          </a:p>
          <a:p>
            <a:pPr>
              <a:spcAft>
                <a:spcPts val="0"/>
              </a:spcAft>
            </a:pPr>
            <a:endParaRPr lang="hr-HR" sz="12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200" dirty="0" smtClean="0">
                <a:latin typeface="Times New Roman" panose="02020603050405020304" pitchFamily="18" charset="0"/>
              </a:rPr>
              <a:t>TROŠOVNIK: nema troška</a:t>
            </a:r>
          </a:p>
          <a:p>
            <a:pPr>
              <a:spcAft>
                <a:spcPts val="0"/>
              </a:spcAft>
            </a:pPr>
            <a:endParaRPr lang="hr-HR" sz="12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200" dirty="0" smtClean="0">
                <a:latin typeface="Times New Roman" panose="02020603050405020304" pitchFamily="18" charset="0"/>
              </a:rPr>
              <a:t>VREDNOVANJE: 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analiza na satovima SRO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1443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"/>
    </mc:Choice>
    <mc:Fallback xmlns="">
      <p:transition spd="slow" advTm="297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ZDRAVSTVENI ODGOJ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29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3"/>
    </mc:Choice>
    <mc:Fallback xmlns="">
      <p:transition spd="slow" advTm="203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880139"/>
            <a:ext cx="83423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RAZLIKOVNI DIO KURIKULUMA</a:t>
            </a:r>
            <a:endParaRPr lang="hr-HR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"/>
    </mc:Choice>
    <mc:Fallback xmlns="">
      <p:transition spd="slow" advTm="2042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762000" y="914400"/>
            <a:ext cx="7543800" cy="1143000"/>
          </a:xfrm>
        </p:spPr>
        <p:txBody>
          <a:bodyPr/>
          <a:lstStyle/>
          <a:p>
            <a:pPr algn="ctr"/>
            <a:r>
              <a:rPr lang="hr-HR" dirty="0" smtClean="0"/>
              <a:t>RAZREDNA NASTAVA</a:t>
            </a:r>
            <a:endParaRPr lang="hr-HR" dirty="0"/>
          </a:p>
        </p:txBody>
      </p:sp>
      <p:graphicFrame>
        <p:nvGraphicFramePr>
          <p:cNvPr id="12" name="Rezervirano mjesto sadržaja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4740229"/>
              </p:ext>
            </p:extLst>
          </p:nvPr>
        </p:nvGraphicFramePr>
        <p:xfrm>
          <a:off x="762000" y="2057400"/>
          <a:ext cx="7543800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590800"/>
                <a:gridCol w="762000"/>
                <a:gridCol w="83820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r.b</a:t>
                      </a:r>
                      <a:r>
                        <a:rPr lang="hr-HR" dirty="0" smtClean="0"/>
                        <a:t>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Moduli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1.r.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2.r.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3.r.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4.r.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Živjeti zdravo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Prevencija nasilničkog ponašanja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Prevencija</a:t>
                      </a:r>
                      <a:r>
                        <a:rPr lang="hr-HR" baseline="0" dirty="0" smtClean="0"/>
                        <a:t> ovisnosti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Spolna/rodna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baseline="0" dirty="0" err="1" smtClean="0"/>
                        <a:t>ravnopravnostspolno</a:t>
                      </a:r>
                      <a:r>
                        <a:rPr lang="hr-HR" baseline="0" dirty="0" smtClean="0"/>
                        <a:t> odgovorno </a:t>
                      </a:r>
                      <a:r>
                        <a:rPr lang="hr-HR" baseline="0" dirty="0" err="1" smtClean="0"/>
                        <a:t>ponašnašanje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Ukupno sati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http://www.azoo.hr/images/AZOO/Ravnatelji/RM/Kurikulum_zdravstvenog_odgoja_.pdf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84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6"/>
    </mc:Choice>
    <mc:Fallback xmlns="">
      <p:transition spd="slow" advTm="2136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87144" y="609600"/>
            <a:ext cx="6512511" cy="1143000"/>
          </a:xfrm>
        </p:spPr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1420502"/>
              </p:ext>
            </p:extLst>
          </p:nvPr>
        </p:nvGraphicFramePr>
        <p:xfrm>
          <a:off x="838200" y="2438400"/>
          <a:ext cx="7391400" cy="375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429000"/>
                <a:gridCol w="762000"/>
                <a:gridCol w="685800"/>
                <a:gridCol w="762000"/>
                <a:gridCol w="762000"/>
              </a:tblGrid>
              <a:tr h="5211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r.b</a:t>
                      </a:r>
                      <a:r>
                        <a:rPr lang="hr-HR" dirty="0" smtClean="0"/>
                        <a:t>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Moduli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5.r.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6.r.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7.r.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8.r.</a:t>
                      </a:r>
                      <a:endParaRPr lang="hr-HR" dirty="0"/>
                    </a:p>
                  </a:txBody>
                  <a:tcPr/>
                </a:tc>
              </a:tr>
              <a:tr h="5211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Živjeti zdravo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5211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Prevencija nasilničkog ponašanja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</a:tr>
              <a:tr h="5211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Prevencija ovisnosti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</a:tr>
              <a:tr h="5211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Spolna/ rodna ravnopravnost i spolno odgovorno ponašanje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89950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Ukupno sati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http://www.azoo.hr/images/AZOO/Ravnatelji/RM/Kurikulum_zdravstvenog_odgoja_.pdf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12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5"/>
    </mc:Choice>
    <mc:Fallback xmlns="">
      <p:transition spd="slow" advTm="1875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GRAĐANSKI ODGOJ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39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1"/>
    </mc:Choice>
    <mc:Fallback xmlns="">
      <p:transition spd="slow" advTm="2071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820445" y="215142"/>
            <a:ext cx="6512511" cy="1706880"/>
          </a:xfrm>
        </p:spPr>
        <p:txBody>
          <a:bodyPr/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Građanski odgoj bit će sproveden prema odluci Ministarstva znanosti, obrazovanja i sporta objavljenog u NN 104/14, a dodatno će se njegovo integriranje u nastavu obilježavati sa kraticom GO uz one nastavne jedinice koje su povezane s građanskim </a:t>
            </a:r>
            <a:r>
              <a:rPr lang="hr-HR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odgojem.</a:t>
            </a:r>
            <a:br>
              <a:rPr lang="hr-HR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 </a:t>
            </a:r>
            <a:r>
              <a:rPr lang="hr-H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integriranja </a:t>
            </a:r>
            <a:r>
              <a:rPr lang="hr-H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Programa </a:t>
            </a:r>
            <a:r>
              <a:rPr lang="hr-HR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međupredmetnih</a:t>
            </a:r>
            <a:r>
              <a:rPr lang="hr-H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interdisciplinarnih sadržaja Građanskog odgoja i obrazovanja</a:t>
            </a:r>
            <a:r>
              <a:rPr lang="hr-H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u postojeće predmete i </a:t>
            </a:r>
            <a:r>
              <a:rPr lang="hr-HR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izvanučioničke</a:t>
            </a:r>
            <a:r>
              <a:rPr lang="hr-H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aktivnosti u I., II., III. i IV. razredu osnovne škole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1200" b="0" dirty="0"/>
          </a:p>
        </p:txBody>
      </p:sp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58973"/>
              </p:ext>
            </p:extLst>
          </p:nvPr>
        </p:nvGraphicFramePr>
        <p:xfrm>
          <a:off x="820445" y="1897693"/>
          <a:ext cx="7561554" cy="4946860"/>
        </p:xfrm>
        <a:graphic>
          <a:graphicData uri="http://schemas.openxmlformats.org/drawingml/2006/table">
            <a:tbl>
              <a:tblPr firstRow="1" firstCol="1" bandRow="1"/>
              <a:tblGrid>
                <a:gridCol w="779754"/>
                <a:gridCol w="5791200"/>
                <a:gridCol w="990600"/>
              </a:tblGrid>
              <a:tr h="106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Osnovna škola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00" marR="9600" marT="9600" marB="96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Obvezna provedba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00" marR="9600" marT="9600" marB="96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Godišnji broj sati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00" marR="9600" marT="9600" marB="96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6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I., II., III. i IV. razred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00" marR="9600" marT="9600" marB="96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Međupredmetno</a:t>
                      </a: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 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 sklopu svih predmeta: Hrvatski jezik, Likovna kultura, Glazbena kultura, strani jezici, Matematika, Priroda i društvo, Tjelesna i zdravstvena kultura, Vjeronauk, programi stručnih suradnika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Navedeni broj sati ne znači povećanje broja sati, nego integriranje i </a:t>
                      </a:r>
                      <a:r>
                        <a:rPr lang="hr-HR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koreliranje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sadržaja s ciljem istodobnog razvijanja i predmetne i građanske kompetencije.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00" marR="9600" marT="9600" marB="96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00" marR="9600" marT="9600" marB="96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38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Sat razrednika 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 </a:t>
                      </a: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navedeni broj sati uključuje teme predviđene planom sata razrednika i Zakonom o odgoju i obrazovanju u osnovnoj i srednjoj školi 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(NN, br. 87/08, 86/09, 92/10, 105/10, 90/11, 5/12, 16/12, 86/12, 126/12, 94/13) – izbori za predsjednika razreda i Vijeće učenika, donošenje razrednih pravila, komunikacijske vještine i razumijevanje razreda i škole kao zajednice učenika i nastavnika uređene na načelima poštovanja dostojanstva svake osobe i zajedničkog rada na dobrobit svih.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00" marR="9600" marT="9600" marB="96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00" marR="9600" marT="9600" marB="96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437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Izvanučioničke</a:t>
                      </a: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aktivnosti – 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ostvaruju se suradnjom škole i lokalne zajednice. U njih trebaju biti uključeni svi učenici prema njihovim interesima i mogućnostima škole. Oblici uključivanja mogu biti različiti: na razini cijele škole, pojedinog razreda ili skupine učenika. Obuhvaćaju </a:t>
                      </a: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istraživačke aktivnosti 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(npr. projekt građanin, zaštita potrošača), </a:t>
                      </a: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volonterske aktivnosti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(npr. pomoć starijim mještanima, osobama s posebnim potrebama, djeci koja žive u siromaštvu),</a:t>
                      </a: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organizacijske aktivnosti 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(npr. obilježavanje posebnih tematskih dana), </a:t>
                      </a: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proizvodno-inovativne aktivnosti 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(npr. zaštita okoliša, rad u školskoj zadruzi i/ili zajednici tehničke kulture) i druge projekte i aktivnosti.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00" marR="9600" marT="9600" marB="96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00" marR="9600" marT="9600" marB="96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9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Ukupno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00" marR="9600" marT="9600" marB="96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00" marR="9600" marT="9600" marB="96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2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8"/>
    </mc:Choice>
    <mc:Fallback xmlns="">
      <p:transition spd="slow" advTm="2098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348029"/>
              </p:ext>
            </p:extLst>
          </p:nvPr>
        </p:nvGraphicFramePr>
        <p:xfrm>
          <a:off x="609596" y="503536"/>
          <a:ext cx="8001003" cy="5641176"/>
        </p:xfrm>
        <a:graphic>
          <a:graphicData uri="http://schemas.openxmlformats.org/drawingml/2006/table">
            <a:tbl>
              <a:tblPr firstRow="1" firstCol="1" bandRow="1"/>
              <a:tblGrid>
                <a:gridCol w="1118421"/>
                <a:gridCol w="6108292"/>
                <a:gridCol w="774290"/>
              </a:tblGrid>
              <a:tr h="115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Osnovna škola</a:t>
                      </a:r>
                      <a:endParaRPr lang="hr-HR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16" marR="9116" marT="9116" marB="9116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Obvezna provedba</a:t>
                      </a:r>
                      <a:endParaRPr lang="hr-HR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16" marR="9116" marT="9116" marB="9116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Godišnji broj sati</a:t>
                      </a:r>
                      <a:endParaRPr lang="hr-HR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16" marR="9116" marT="9116" marB="9116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898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Osnovna škola: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V., VI., VII. i VIII. razred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16" marR="9116" marT="9116" marB="9116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Međupredmetno</a:t>
                      </a: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 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 sklopu svih predmeta: Hrvatski jezik, strani jezik, Matematika, Informatika, Tehnička kultura, Priroda, Biologija, Kemija, Fizika, Povijest, Geografija, Vjeronauk, Likovna kultura, Glazbena kultura, Tjelesna i zdravstvena kultura, programi stručnih suradnika.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Navedeni broj sati ne znači povećanje broja sati,</a:t>
                      </a: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hr-HR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negointegriranje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 </a:t>
                      </a:r>
                      <a:r>
                        <a:rPr lang="hr-HR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koreliranje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sadržaja s ciljem istodobnog razvijanja i predmetne i građanske kompetencije</a:t>
                      </a: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16" marR="9116" marT="9116" marB="9116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16" marR="9116" marT="9116" marB="9116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97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Sat razrednika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– </a:t>
                      </a: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navedeni broj sati uključuje teme predviđene planom sata razrednika i Zakonom o odgoju i obrazovanju u osnovnoj i srednjoj školi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(NN, br. 87/08, 86/09, 92/10, 105/10, 90/11, 5/12, 16/12, 86/12, 126/12, 94/13) – izbori za predsjednika razreda i Vijeće učenika, donošenje razrednih pravila, komunikacijske vještine, razumijevanje razreda i škole kao zajednice učenika i nastavnika uređene na načelima poštovanja dostojanstva svake osobe i zajedničkog rada na dobrobit svih.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16" marR="9116" marT="9116" marB="9116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16" marR="9116" marT="9116" marB="9116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7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Izvanučioničke</a:t>
                      </a: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aktivnosti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– ostvaruju se suradnjom škole i lokalne zajednice. U njih trebaju biti uključeni svi učenici prema njihovim interesima i mogućnostima škole. Oblici uključivanja mogu biti različiti: na razini cijele škole, pojedinog razreda ili skupine učenika. Obuhvaćaju </a:t>
                      </a: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istraživačke aktivnosti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(npr. projekt građanin, zaštita potrošača), </a:t>
                      </a: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volonterske aktivnosti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(npr. pomoć starijim mještanima, osobama s posebnim potrebama, djeci koja žive u siromaštvu),</a:t>
                      </a: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organizacijske aktivnosti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(npr. obilježavanje posebnih tematskih dana), </a:t>
                      </a: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proizvodno-inovativne aktivnosti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(npr. zaštita okoliša, rad u školskoj zadruzi i/ili zajednici tehničke kulture) i druge srodne projekte i aktivnosti.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16" marR="9116" marT="9116" marB="9116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16" marR="9116" marT="9116" marB="9116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Ukupno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16" marR="9116" marT="9116" marB="9116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16" marR="9116" marT="9116" marB="9116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6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"/>
    </mc:Choice>
    <mc:Fallback xmlns="">
      <p:transition spd="slow" advTm="1867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IZVANUČIONIČNA NASTAVA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0"/>
    </mc:Choice>
    <mc:Fallback xmlns="">
      <p:transition spd="slow" advTm="205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51000"/>
            <a:ext cx="901700" cy="266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4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104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1104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38200" y="5461000"/>
            <a:ext cx="12192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4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1104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311400" y="1689100"/>
            <a:ext cx="5956300" cy="254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pravim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vrijednostima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104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ivotu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Smanjivanje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faktora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rizika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nastanku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ovisni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kog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ponašanja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velikoj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štetnosti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ulaska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prvi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eksperiment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sredstvima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ovisnosti.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pozitivne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slike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sebi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kvalitetnih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odnosa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drugim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ljudima.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odgovornosti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prema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r-HR" altLang="zh-CN" sz="1104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ivotu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Bo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daru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prema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vlastitom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zdravlju.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104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etvrtog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osmog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Vjerou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</a:t>
            </a:r>
            <a:endParaRPr lang="en-US" altLang="zh-CN" sz="1104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38200" y="4724400"/>
            <a:ext cx="7101303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473200" algn="l"/>
              </a:tabLst>
            </a:pPr>
            <a:r>
              <a:rPr lang="en-US" altLang="zh-CN" sz="1104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REALIZACIJE: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Organizacija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posjeta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zajednici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Cenacolo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uz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dogovor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Katoli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kom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udrugom</a:t>
            </a:r>
            <a:endParaRPr lang="en-US" altLang="zh-CN" sz="1104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800"/>
              </a:lnSpc>
              <a:tabLst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hr-HR" altLang="zh-CN" dirty="0" smtClean="0"/>
              <a:t>     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medicinskih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sestara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311400" y="5575300"/>
            <a:ext cx="4007507" cy="8925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Odgovarajući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dan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prosinca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ujka</a:t>
            </a:r>
            <a:endParaRPr lang="en-US" altLang="zh-CN" sz="1104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Iznošenje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dojmova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ostalim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104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enicima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;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samovrednovanje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058897" y="228600"/>
            <a:ext cx="6512511" cy="1143000"/>
          </a:xfrm>
        </p:spPr>
        <p:txBody>
          <a:bodyPr/>
          <a:lstStyle/>
          <a:p>
            <a:pPr algn="ctr"/>
            <a:r>
              <a:rPr lang="hr-HR" sz="2400" dirty="0"/>
              <a:t>PREVENCIJA OVISNOSTI </a:t>
            </a:r>
            <a:br>
              <a:rPr lang="hr-HR" sz="2400" dirty="0"/>
            </a:br>
            <a:r>
              <a:rPr lang="hr-HR" sz="2400" dirty="0" smtClean="0"/>
              <a:t>POSJET </a:t>
            </a:r>
            <a:r>
              <a:rPr lang="hr-HR" sz="2400" dirty="0"/>
              <a:t>ZAJEDNICI CENACOLO U JANKOLOVICI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"/>
    </mc:Choice>
    <mc:Fallback xmlns="">
      <p:transition spd="slow" advTm="3562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2600"/>
            <a:ext cx="1320800" cy="360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39700" algn="l"/>
              </a:tabLst>
            </a:pPr>
            <a:r>
              <a:rPr lang="en-US" altLang="zh-CN" sz="1200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39700" algn="l"/>
              </a:tabLst>
            </a:pPr>
            <a:r>
              <a:rPr lang="en-US" altLang="zh-CN" sz="1200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39700" algn="l"/>
              </a:tabLst>
            </a:pPr>
            <a:r>
              <a:rPr lang="en-US" altLang="zh-CN" sz="1200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139700" algn="l"/>
              </a:tabLst>
            </a:pPr>
            <a:r>
              <a:rPr lang="en-US" altLang="zh-CN" sz="1200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NAČIN</a:t>
            </a:r>
          </a:p>
          <a:p>
            <a:pPr>
              <a:lnSpc>
                <a:spcPts val="11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139700" algn="l"/>
              </a:tabLst>
            </a:pPr>
            <a:r>
              <a:rPr lang="en-US" altLang="zh-CN" sz="1200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38200" y="6159500"/>
            <a:ext cx="1333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171700" y="1651000"/>
            <a:ext cx="4257576" cy="36088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63500" algn="l"/>
                <a:tab pos="139700" algn="l"/>
                <a:tab pos="1905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dodatnih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jezi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vještina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sposobnosti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usmene</a:t>
            </a:r>
          </a:p>
          <a:p>
            <a:pPr>
              <a:lnSpc>
                <a:spcPts val="1300"/>
              </a:lnSpc>
              <a:tabLst>
                <a:tab pos="63500" algn="l"/>
                <a:tab pos="139700" algn="l"/>
                <a:tab pos="190500" algn="l"/>
              </a:tabLst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komunikacije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talijanskom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jeziku</a:t>
            </a: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700"/>
              </a:lnSpc>
              <a:tabLst>
                <a:tab pos="63500" algn="l"/>
                <a:tab pos="139700" algn="l"/>
                <a:tab pos="190500" algn="l"/>
              </a:tabLst>
            </a:pPr>
            <a:endParaRPr lang="hr-HR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700"/>
              </a:lnSpc>
              <a:tabLst>
                <a:tab pos="63500" algn="l"/>
                <a:tab pos="139700" algn="l"/>
                <a:tab pos="1905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sedmih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razreda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talijanski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jezik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izborni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predmet.</a:t>
            </a: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00"/>
              </a:lnSpc>
              <a:tabLst>
                <a:tab pos="63500" algn="l"/>
                <a:tab pos="139700" algn="l"/>
                <a:tab pos="1905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iteljica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talijanskog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jezika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mr.sc.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Lovrić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Lilić</a:t>
            </a: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63500" algn="l"/>
                <a:tab pos="139700" algn="l"/>
                <a:tab pos="190500" algn="l"/>
              </a:tabLst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Talijanskoj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zajednici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Zadru,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radionica,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igre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enje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63500" algn="l"/>
                <a:tab pos="139700" algn="l"/>
                <a:tab pos="1905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tijeku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šk.god.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2018./2019.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38200" y="5575300"/>
            <a:ext cx="3200748" cy="2641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200" b="1" i="1" dirty="0" smtClean="0">
                <a:solidFill>
                  <a:srgbClr val="FF6600"/>
                </a:solidFill>
                <a:latin typeface="Verdana" pitchFamily="18" charset="0"/>
                <a:cs typeface="Verdana" pitchFamily="18" charset="0"/>
              </a:rPr>
              <a:t>TROŠKOVNIK: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Papir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fotokopiranje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toner.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362200" y="6172200"/>
            <a:ext cx="2848537" cy="2641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Samovrednovanjem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zadovoljstvom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enika</a:t>
            </a:r>
            <a:r>
              <a:rPr lang="en-US" altLang="zh-CN" sz="14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61892" y="76200"/>
            <a:ext cx="6512511" cy="1143000"/>
          </a:xfrm>
        </p:spPr>
        <p:txBody>
          <a:bodyPr/>
          <a:lstStyle/>
          <a:p>
            <a:pPr algn="ctr"/>
            <a:r>
              <a:rPr lang="hr-HR" sz="4000" dirty="0"/>
              <a:t>POSJET TALIJANSKOJ ZAJEDNICI</a:t>
            </a:r>
            <a:br>
              <a:rPr lang="hr-HR" sz="4000" dirty="0"/>
            </a:br>
            <a:endParaRPr lang="hr-H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4"/>
    </mc:Choice>
    <mc:Fallback xmlns="">
      <p:transition spd="slow" advTm="2594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0" y="1257300"/>
            <a:ext cx="0" cy="2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"/>
              </a:lnSpc>
              <a:tabLst/>
            </a:pPr>
            <a:r>
              <a:rPr lang="en-US" altLang="zh-CN" sz="2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-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663700" y="1155700"/>
            <a:ext cx="6959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Upoznavanje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sadržajima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medijske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kulture,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približavanje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sadržaja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prirode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društva,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uočavanje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651000" y="1397000"/>
            <a:ext cx="72390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promjena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prirodi,upoznavanje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zavičaja,razvijati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prometnu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kulturu,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timski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rad.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Razvijanje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ljubavi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prema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govorenoj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riječi,imenovati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razlikovati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promjene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prirodi,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istraživati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uzročno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-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posljedične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veze,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osposobiti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učenike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pravilno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sigurno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ponašanje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prometu,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istraživati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osobitosti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primorskog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zavičaja,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razvijane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navika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posjeta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kazalištu,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muzeju,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kinu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te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razvijati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naviku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potrebi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očuvanja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prirode,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naučiti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kako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nastaje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radio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orbel" pitchFamily="18" charset="0"/>
                <a:cs typeface="Corbel" pitchFamily="18" charset="0"/>
              </a:rPr>
              <a:t>emisija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31800" y="1155700"/>
            <a:ext cx="736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28600" y="2552700"/>
            <a:ext cx="4198265" cy="43806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Dječji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tjedan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Dan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ru</a:t>
            </a: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ičastih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majica</a:t>
            </a: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, Dan očeva, Majčin dan</a:t>
            </a:r>
            <a:endParaRPr lang="en-US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700"/>
              </a:lnSpc>
              <a:tabLst/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Dan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osoba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Down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sindromom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Hrvatski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olimpijski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dan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Pozdrav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jeseni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Otok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Ugljan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Zrmanja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Muzej</a:t>
            </a: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, Arhiv, Narodni list, radio postaja</a:t>
            </a:r>
            <a:endParaRPr lang="en-US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700"/>
              </a:lnSpc>
              <a:tabLst/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Hrvatska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kazališna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kuća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Zadar</a:t>
            </a: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, </a:t>
            </a:r>
            <a:r>
              <a:rPr lang="hr-HR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Cinestar</a:t>
            </a:r>
            <a:endParaRPr lang="en-US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700"/>
              </a:lnSpc>
              <a:tabLst/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Radio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Zadar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Školski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karneval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Posjet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zdravstvenoj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ustanovi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Crveni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kri</a:t>
            </a: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ž</a:t>
            </a:r>
          </a:p>
          <a:p>
            <a:pPr>
              <a:lnSpc>
                <a:spcPts val="1700"/>
              </a:lnSpc>
              <a:tabLst/>
            </a:pP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Bolnica i Dom zdravlja</a:t>
            </a:r>
            <a:endParaRPr lang="en-US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700"/>
              </a:lnSpc>
              <a:tabLst/>
            </a:pP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Gradska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nica</a:t>
            </a:r>
            <a:endParaRPr lang="en-US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600"/>
              </a:lnSpc>
              <a:tabLst/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Zlato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srebro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grada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Zadra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Posjet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b="1" dirty="0">
                <a:solidFill>
                  <a:srgbClr val="1A4CC8"/>
                </a:solidFill>
                <a:latin typeface="Verdana" pitchFamily="18" charset="0"/>
                <a:cs typeface="Times New Roman" pitchFamily="18" charset="0"/>
              </a:rPr>
              <a:t>ž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upaniji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Općinskom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sudu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 š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koli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b="1" dirty="0">
                <a:solidFill>
                  <a:srgbClr val="1A4CC8"/>
                </a:solidFill>
                <a:latin typeface="Verdana" pitchFamily="18" charset="0"/>
                <a:cs typeface="Times New Roman" pitchFamily="18" charset="0"/>
              </a:rPr>
              <a:t>ž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upaniji</a:t>
            </a:r>
            <a:endParaRPr lang="en-US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Godišnja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doba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zadarskim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parkovima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Zrmanja</a:t>
            </a:r>
            <a:endParaRPr lang="hr-HR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/>
            </a:pP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Parkovi i bedemi Zadra</a:t>
            </a:r>
          </a:p>
          <a:p>
            <a:pPr>
              <a:lnSpc>
                <a:spcPts val="1400"/>
              </a:lnSpc>
              <a:tabLst/>
            </a:pP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Smiljan, Gospić</a:t>
            </a:r>
            <a:endParaRPr lang="en-US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426865" y="2552700"/>
            <a:ext cx="4717135" cy="470128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Farma,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voćnjak</a:t>
            </a:r>
          </a:p>
          <a:p>
            <a:pPr>
              <a:lnSpc>
                <a:spcPts val="17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</a:t>
            </a:r>
            <a:r>
              <a:rPr lang="hr-HR" altLang="zh-CN" sz="1200" b="1" dirty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Poljica</a:t>
            </a:r>
            <a:endParaRPr lang="en-US" altLang="zh-CN" sz="1200" b="1" dirty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7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Posjet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vatrogasnoj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postaji</a:t>
            </a: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, Autobusni kolodvor</a:t>
            </a:r>
            <a:endParaRPr lang="en-US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7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Dani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kruha</a:t>
            </a:r>
          </a:p>
          <a:p>
            <a:pPr>
              <a:lnSpc>
                <a:spcPts val="17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Posjet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prometnoj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postaji</a:t>
            </a: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,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Vojarna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Zemunik</a:t>
            </a:r>
            <a:endParaRPr lang="hr-HR" altLang="zh-CN" sz="1200" b="1" dirty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7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Paklenica</a:t>
            </a:r>
            <a:endParaRPr lang="en-US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7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</a:t>
            </a: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Solana Nin</a:t>
            </a:r>
          </a:p>
          <a:p>
            <a:pPr>
              <a:lnSpc>
                <a:spcPts val="17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Otok Ugljan </a:t>
            </a:r>
            <a:endParaRPr lang="en-US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7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Kino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predstava</a:t>
            </a:r>
          </a:p>
          <a:p>
            <a:pPr>
              <a:lnSpc>
                <a:spcPts val="17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202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Kazalište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lutaka</a:t>
            </a:r>
          </a:p>
          <a:p>
            <a:pPr>
              <a:lnSpc>
                <a:spcPts val="17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Vransko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jezero</a:t>
            </a:r>
            <a:endParaRPr lang="hr-HR" altLang="zh-CN" sz="1200" b="1" dirty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7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Posjet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zrakoplovnoj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luci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Zadar</a:t>
            </a:r>
          </a:p>
          <a:p>
            <a:pPr>
              <a:lnSpc>
                <a:spcPts val="17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Kornati</a:t>
            </a:r>
          </a:p>
          <a:p>
            <a:pPr>
              <a:lnSpc>
                <a:spcPts val="17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Posjet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meteorološkoj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postaji</a:t>
            </a:r>
          </a:p>
          <a:p>
            <a:pPr>
              <a:lnSpc>
                <a:spcPts val="16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Posjet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Dr</a:t>
            </a: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avnom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arhivu</a:t>
            </a:r>
          </a:p>
          <a:p>
            <a:pPr>
              <a:lnSpc>
                <a:spcPts val="14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Narodni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list</a:t>
            </a:r>
          </a:p>
          <a:p>
            <a:pPr>
              <a:lnSpc>
                <a:spcPts val="14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Lika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berba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šljiva</a:t>
            </a: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, dan na snijegu</a:t>
            </a:r>
            <a:endParaRPr lang="en-US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Vruljica</a:t>
            </a:r>
          </a:p>
          <a:p>
            <a:pPr>
              <a:lnSpc>
                <a:spcPts val="14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Radionice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Gradskoj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nic</a:t>
            </a: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i</a:t>
            </a:r>
          </a:p>
          <a:p>
            <a:pPr>
              <a:lnSpc>
                <a:spcPts val="14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Dom Ante Starčevića u </a:t>
            </a:r>
            <a:r>
              <a:rPr lang="hr-HR" altLang="zh-CN" sz="1200" b="1" dirty="0" err="1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Žitniku</a:t>
            </a:r>
            <a:endParaRPr lang="hr-HR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>
                <a:tab pos="25400" algn="l"/>
                <a:tab pos="38100" algn="l"/>
                <a:tab pos="76200" algn="l"/>
              </a:tabLst>
            </a:pPr>
            <a:r>
              <a:rPr lang="hr-HR" altLang="zh-CN" sz="1200" b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Muzej Like u Gospiću</a:t>
            </a:r>
          </a:p>
          <a:p>
            <a:pPr>
              <a:lnSpc>
                <a:spcPts val="1400"/>
              </a:lnSpc>
              <a:tabLst>
                <a:tab pos="25400" algn="l"/>
                <a:tab pos="38100" algn="l"/>
                <a:tab pos="76200" algn="l"/>
              </a:tabLst>
            </a:pPr>
            <a:endParaRPr lang="hr-HR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>
                <a:tab pos="25400" algn="l"/>
                <a:tab pos="38100" algn="l"/>
                <a:tab pos="76200" algn="l"/>
              </a:tabLst>
            </a:pPr>
            <a:endParaRPr lang="en-US" altLang="zh-CN" sz="1200" b="1" dirty="0" smtClean="0">
              <a:solidFill>
                <a:srgbClr val="1A4CC8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383119" y="457200"/>
            <a:ext cx="6512511" cy="1143000"/>
          </a:xfrm>
        </p:spPr>
        <p:txBody>
          <a:bodyPr/>
          <a:lstStyle/>
          <a:p>
            <a:pPr algn="ctr"/>
            <a:r>
              <a:rPr lang="hr-HR" sz="2000" dirty="0"/>
              <a:t>TERENSKA NASTAVA</a:t>
            </a:r>
            <a:br>
              <a:rPr lang="hr-HR" sz="2000" dirty="0"/>
            </a:b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2"/>
    </mc:Choice>
    <mc:Fallback xmlns="">
      <p:transition spd="slow" advTm="5082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" y="508000"/>
            <a:ext cx="977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93700" y="1536700"/>
            <a:ext cx="13335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5400" algn="l"/>
                <a:tab pos="381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" algn="l"/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" algn="l"/>
                <a:tab pos="38100" algn="l"/>
              </a:tabLst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43100" y="546100"/>
            <a:ext cx="3951210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roditelji,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voditelji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ustanova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31800" y="1016000"/>
            <a:ext cx="7952113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866900" algn="l"/>
              </a:tabLst>
            </a:pPr>
            <a:r>
              <a:rPr lang="en-US" altLang="zh-CN" sz="1200" b="1" i="1" dirty="0" smtClean="0">
                <a:solidFill>
                  <a:srgbClr val="DF9307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DF9307"/>
                </a:solidFill>
                <a:latin typeface="Verdana" pitchFamily="18" charset="0"/>
                <a:cs typeface="Verdana" pitchFamily="18" charset="0"/>
              </a:rPr>
              <a:t>REALIZACIJE: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Metoda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zornosti,demonstracije,istra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ivanja,opisivanja,uspore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ivanja,praktiĉne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>
                <a:tab pos="18669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metode.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44700" y="1587500"/>
            <a:ext cx="6861622" cy="1482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50800" algn="l"/>
                <a:tab pos="635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./201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50800" algn="l"/>
                <a:tab pos="635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Ulaznice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kino,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muzej,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kazalište…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50800" algn="l"/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Individualno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praćenje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enika,rad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skupini,vrednovanje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ostvarenosti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cilja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</a:t>
            </a:r>
          </a:p>
          <a:p>
            <a:pPr>
              <a:lnSpc>
                <a:spcPts val="1400"/>
              </a:lnSpc>
              <a:tabLst>
                <a:tab pos="50800" algn="l"/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odnosa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prema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radu,primjena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znanja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redovnoj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2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ivotu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8"/>
    </mc:Choice>
    <mc:Fallback xmlns="">
      <p:transition spd="slow" advTm="303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IZBORNA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VJERONAUK</a:t>
            </a:r>
          </a:p>
          <a:p>
            <a:r>
              <a:rPr lang="hr-HR" dirty="0" smtClean="0"/>
              <a:t>INFORMATIKA</a:t>
            </a:r>
          </a:p>
          <a:p>
            <a:r>
              <a:rPr lang="hr-HR" dirty="0" smtClean="0"/>
              <a:t>NJEMAČKI JEZIK</a:t>
            </a:r>
          </a:p>
          <a:p>
            <a:r>
              <a:rPr lang="hr-HR" dirty="0" smtClean="0"/>
              <a:t>TALIJANSKI JEZIK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56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9"/>
    </mc:Choice>
    <mc:Fallback xmlns="">
      <p:transition spd="slow" advTm="2019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2819400"/>
            <a:ext cx="9779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63500" algn="l"/>
              </a:tabLst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42900" y="4470400"/>
            <a:ext cx="1803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31800" y="5194300"/>
            <a:ext cx="13335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447800" y="2857500"/>
            <a:ext cx="6391814" cy="11233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39700" algn="l"/>
                <a:tab pos="3302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sposobnost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prepoznavanja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postavljanja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istraţiva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pitanja,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postavljanja</a:t>
            </a:r>
          </a:p>
          <a:p>
            <a:pPr>
              <a:lnSpc>
                <a:spcPts val="1200"/>
              </a:lnSpc>
              <a:tabLst>
                <a:tab pos="139700" algn="l"/>
                <a:tab pos="3302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hipoteza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provo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istra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prirodnih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pojava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zakonitosti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samostalnim</a:t>
            </a:r>
          </a:p>
          <a:p>
            <a:pPr>
              <a:lnSpc>
                <a:spcPts val="1200"/>
              </a:lnSpc>
              <a:tabLst>
                <a:tab pos="139700" algn="l"/>
                <a:tab pos="3302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eksperimentalnim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istra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ivanjem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39700" algn="l"/>
                <a:tab pos="3302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Mira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ilić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7.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1507" y="4460792"/>
            <a:ext cx="23622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Posjetiti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potok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Vruljica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Zadru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044700" y="5194300"/>
            <a:ext cx="5457969" cy="135421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Kemikalije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potrebne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ispitavanje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fizikalno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kemijskih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svojstava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vode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primijeniti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ivotu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76743" y="898242"/>
            <a:ext cx="6512511" cy="1463958"/>
          </a:xfrm>
        </p:spPr>
        <p:txBody>
          <a:bodyPr/>
          <a:lstStyle/>
          <a:p>
            <a:pPr algn="ctr"/>
            <a:r>
              <a:rPr lang="hr-HR" sz="4000" dirty="0" smtClean="0"/>
              <a:t>KEMIJA </a:t>
            </a:r>
            <a:br>
              <a:rPr lang="hr-HR" sz="4000" dirty="0" smtClean="0"/>
            </a:br>
            <a:r>
              <a:rPr lang="hr-HR" sz="4000" dirty="0" smtClean="0"/>
              <a:t>( 7.razred)</a:t>
            </a:r>
            <a:r>
              <a:rPr lang="hr-HR" sz="4000" dirty="0"/>
              <a:t/>
            </a:r>
            <a:br>
              <a:rPr lang="hr-HR" sz="4000" dirty="0"/>
            </a:br>
            <a:endParaRPr lang="hr-H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1"/>
    </mc:Choice>
    <mc:Fallback xmlns="">
      <p:transition spd="slow" advTm="2871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39544" y="304800"/>
            <a:ext cx="6512511" cy="1143000"/>
          </a:xfrm>
        </p:spPr>
        <p:txBody>
          <a:bodyPr/>
          <a:lstStyle/>
          <a:p>
            <a:pPr algn="ctr"/>
            <a:r>
              <a:rPr lang="hr-HR" dirty="0" smtClean="0"/>
              <a:t>KEMIJA </a:t>
            </a:r>
            <a:br>
              <a:rPr lang="hr-HR" dirty="0" smtClean="0"/>
            </a:br>
            <a:r>
              <a:rPr lang="hr-HR" dirty="0" smtClean="0"/>
              <a:t>(8.razred)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7924799" cy="40843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hr-HR" sz="1200" dirty="0" smtClean="0"/>
              <a:t>CILJVI: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Upoznavanje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kulturnih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povijesnih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sadržaja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odabranog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lokaliteta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pravilno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razumijevanje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uzročno-posljedične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čovjekovog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djelovanja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okoliš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njegovanje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odgovornog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odnosa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prirodi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druženje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mladih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Slovenije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Hrvatske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surađivanje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akciji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čišćenja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okoliša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rijeku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Kupu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učenici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gosta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školi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domaćinu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Brodu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Kupi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hr-HR" sz="1200" dirty="0" smtClean="0"/>
              <a:t>NAMJENA: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Primjena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znanja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iz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povijesti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geografije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ekologije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vezanih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uz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tlo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vodu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ekosustav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razvijati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suradničke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odnose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kolegijalnost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toleranciju</a:t>
            </a:r>
            <a:endParaRPr lang="hr-HR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" indent="0">
              <a:buNone/>
            </a:pPr>
            <a:endParaRPr lang="hr-HR" sz="1200" dirty="0">
              <a:latin typeface="Arial" panose="020B0604020202020204" pitchFamily="34" charset="0"/>
            </a:endParaRPr>
          </a:p>
          <a:p>
            <a:pPr marL="45720" indent="0">
              <a:buNone/>
            </a:pPr>
            <a:r>
              <a:rPr lang="hr-HR" sz="1200" dirty="0" smtClean="0">
                <a:latin typeface="Arial" panose="020B0604020202020204" pitchFamily="34" charset="0"/>
              </a:rPr>
              <a:t>NOSITELJI: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Mira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Žilić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učitelja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učenici</a:t>
            </a:r>
            <a:r>
              <a:rPr lang="hr-HR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8. r.</a:t>
            </a:r>
          </a:p>
          <a:p>
            <a:pPr marL="45720" indent="0">
              <a:buNone/>
            </a:pPr>
            <a:endParaRPr lang="hr-HR" sz="1200" dirty="0">
              <a:latin typeface="Arial" panose="020B0604020202020204" pitchFamily="34" charset="0"/>
            </a:endParaRPr>
          </a:p>
          <a:p>
            <a:pPr marL="45720" indent="0">
              <a:buNone/>
            </a:pPr>
            <a:r>
              <a:rPr lang="hr-HR" sz="1200" dirty="0" smtClean="0">
                <a:latin typeface="Arial" panose="020B0604020202020204" pitchFamily="34" charset="0"/>
              </a:rPr>
              <a:t>VREMENIK: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Krajem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ožujka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ili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početkom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travnja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2019.godine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hr-HR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" indent="0">
              <a:buNone/>
            </a:pPr>
            <a:endParaRPr lang="hr-HR" sz="1200" dirty="0">
              <a:latin typeface="Arial" panose="020B0604020202020204" pitchFamily="34" charset="0"/>
            </a:endParaRPr>
          </a:p>
          <a:p>
            <a:pPr marL="45720" indent="0">
              <a:buNone/>
            </a:pPr>
            <a:r>
              <a:rPr lang="hr-HR" sz="1200" dirty="0" smtClean="0">
                <a:latin typeface="Arial" panose="020B0604020202020204" pitchFamily="34" charset="0"/>
              </a:rPr>
              <a:t>TROŠKOVNIK: T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erenska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nastava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prijevoz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ulaznice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muzej</a:t>
            </a:r>
            <a:endParaRPr lang="hr-HR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" indent="0">
              <a:buNone/>
            </a:pPr>
            <a:endParaRPr lang="hr-HR" sz="1200" dirty="0">
              <a:latin typeface="Arial" panose="020B0604020202020204" pitchFamily="34" charset="0"/>
            </a:endParaRPr>
          </a:p>
          <a:p>
            <a:pPr marL="45720" indent="0">
              <a:buNone/>
            </a:pPr>
            <a:r>
              <a:rPr lang="hr-HR" sz="1200" dirty="0" smtClean="0">
                <a:latin typeface="Arial" panose="020B0604020202020204" pitchFamily="34" charset="0"/>
              </a:rPr>
              <a:t>NAČIN REALIZACIJE: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Izbor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prijevoznika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terenska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nastava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hr-HR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" indent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hr-HR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VREDNOVANJE: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Pismeno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izvješće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nastavnika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učenika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objava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istih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školskoj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stranici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u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medijima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hr-HR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" indent="0">
              <a:buNone/>
            </a:pPr>
            <a:endParaRPr lang="hr-HR" sz="1200" dirty="0">
              <a:latin typeface="Arial" panose="020B0604020202020204" pitchFamily="34" charset="0"/>
            </a:endParaRPr>
          </a:p>
          <a:p>
            <a:pPr marL="45720" indent="0">
              <a:buNone/>
            </a:pP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9578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6"/>
    </mc:Choice>
    <mc:Fallback xmlns="">
      <p:transition spd="slow" advTm="3606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31289" y="457200"/>
            <a:ext cx="6512511" cy="1143000"/>
          </a:xfrm>
        </p:spPr>
        <p:txBody>
          <a:bodyPr/>
          <a:lstStyle/>
          <a:p>
            <a:pPr algn="ctr"/>
            <a:r>
              <a:rPr lang="hr-HR" dirty="0" smtClean="0"/>
              <a:t>FIZIKA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1031289" y="1981200"/>
            <a:ext cx="6512511" cy="416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200" dirty="0" smtClean="0"/>
              <a:t>CILJEVI:          Osigurati učeniku doživljaj primjene znanosti i tehnologije u </a:t>
            </a:r>
            <a:r>
              <a:rPr lang="hr-HR" sz="1200" dirty="0" err="1" smtClean="0"/>
              <a:t>živo,uvidjeti</a:t>
            </a:r>
            <a:r>
              <a:rPr lang="hr-HR" sz="1200" dirty="0" smtClean="0"/>
              <a:t>  </a:t>
            </a:r>
          </a:p>
          <a:p>
            <a:pPr>
              <a:buNone/>
            </a:pPr>
            <a:r>
              <a:rPr lang="hr-HR" sz="1200" dirty="0"/>
              <a:t> </a:t>
            </a:r>
            <a:r>
              <a:rPr lang="hr-HR" sz="1200" dirty="0" smtClean="0"/>
              <a:t>                     važnost povezivanja sa nastavnim gradivom i interaktivni pristup fizikalnim </a:t>
            </a:r>
          </a:p>
          <a:p>
            <a:pPr>
              <a:buNone/>
            </a:pPr>
            <a:r>
              <a:rPr lang="hr-HR" sz="1200" dirty="0"/>
              <a:t> </a:t>
            </a:r>
            <a:r>
              <a:rPr lang="hr-HR" sz="1200" dirty="0" smtClean="0"/>
              <a:t>                     pojavama</a:t>
            </a:r>
          </a:p>
          <a:p>
            <a:pPr>
              <a:buNone/>
            </a:pPr>
            <a:endParaRPr lang="hr-HR" sz="1200" dirty="0"/>
          </a:p>
          <a:p>
            <a:pPr>
              <a:buNone/>
            </a:pPr>
            <a:r>
              <a:rPr lang="hr-HR" sz="1200" dirty="0" smtClean="0"/>
              <a:t>NAMJENA:        Učenici  </a:t>
            </a:r>
            <a:r>
              <a:rPr lang="hr-HR" sz="1200" dirty="0"/>
              <a:t>8. razreda</a:t>
            </a:r>
          </a:p>
          <a:p>
            <a:pPr>
              <a:buNone/>
            </a:pPr>
            <a:endParaRPr lang="hr-HR" sz="1200" dirty="0" smtClean="0"/>
          </a:p>
          <a:p>
            <a:pPr>
              <a:buNone/>
            </a:pPr>
            <a:r>
              <a:rPr lang="hr-HR" sz="1200" dirty="0" smtClean="0"/>
              <a:t>NOSITELJI:       Domagoj </a:t>
            </a:r>
            <a:r>
              <a:rPr lang="hr-HR" sz="1200" dirty="0"/>
              <a:t>Barešić, učitelj fizike</a:t>
            </a:r>
          </a:p>
          <a:p>
            <a:pPr>
              <a:buNone/>
            </a:pPr>
            <a:endParaRPr lang="hr-HR" sz="1200" dirty="0" smtClean="0"/>
          </a:p>
          <a:p>
            <a:pPr>
              <a:buNone/>
            </a:pPr>
            <a:r>
              <a:rPr lang="hr-HR" sz="1200" dirty="0" smtClean="0"/>
              <a:t>NAČIN REALIZACIJE:  </a:t>
            </a:r>
            <a:r>
              <a:rPr lang="hr-HR" sz="1200" dirty="0"/>
              <a:t>Posjet </a:t>
            </a:r>
            <a:r>
              <a:rPr lang="hr-HR" sz="1200" dirty="0" err="1"/>
              <a:t>Hiši</a:t>
            </a:r>
            <a:r>
              <a:rPr lang="hr-HR" sz="1200" dirty="0"/>
              <a:t> </a:t>
            </a:r>
            <a:r>
              <a:rPr lang="hr-HR" sz="1200" dirty="0" err="1"/>
              <a:t>eksperimentov</a:t>
            </a:r>
            <a:r>
              <a:rPr lang="hr-HR" sz="1200" dirty="0"/>
              <a:t> (Kući eksperimenata) u Ljubljani</a:t>
            </a:r>
          </a:p>
          <a:p>
            <a:pPr>
              <a:buNone/>
            </a:pPr>
            <a:endParaRPr lang="hr-HR" sz="1200" dirty="0" smtClean="0"/>
          </a:p>
          <a:p>
            <a:pPr>
              <a:buNone/>
            </a:pPr>
            <a:r>
              <a:rPr lang="hr-HR" sz="1200" dirty="0" smtClean="0"/>
              <a:t>VREMENIK:         </a:t>
            </a:r>
            <a:r>
              <a:rPr lang="hr-HR" sz="1200" dirty="0"/>
              <a:t>Tijekom nastavne godine 2018./2019.</a:t>
            </a:r>
          </a:p>
          <a:p>
            <a:pPr>
              <a:buNone/>
            </a:pPr>
            <a:endParaRPr lang="hr-HR" sz="1200" dirty="0" smtClean="0"/>
          </a:p>
          <a:p>
            <a:pPr>
              <a:buNone/>
            </a:pPr>
            <a:r>
              <a:rPr lang="hr-HR" sz="1200" dirty="0" smtClean="0"/>
              <a:t>TROŠKOVNIK:      </a:t>
            </a:r>
            <a:r>
              <a:rPr lang="hr-HR" sz="1200" dirty="0"/>
              <a:t>Troškovi autobusnog prijevoza </a:t>
            </a:r>
          </a:p>
          <a:p>
            <a:pPr>
              <a:buNone/>
            </a:pPr>
            <a:endParaRPr lang="hr-HR" sz="1200" dirty="0" smtClean="0"/>
          </a:p>
          <a:p>
            <a:pPr>
              <a:buNone/>
            </a:pPr>
            <a:r>
              <a:rPr lang="hr-HR" sz="1200" dirty="0" smtClean="0"/>
              <a:t>VREDNOVANJE:     </a:t>
            </a:r>
            <a:r>
              <a:rPr lang="hr-HR" sz="1200" dirty="0"/>
              <a:t>Razgovor sa učenicima, izvješće ili plakat</a:t>
            </a:r>
          </a:p>
          <a:p>
            <a:pPr>
              <a:buNone/>
            </a:pP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9409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4"/>
    </mc:Choice>
    <mc:Fallback xmlns="">
      <p:transition spd="slow" advTm="2924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50" y="1993900"/>
            <a:ext cx="899285" cy="14952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39700" y="4292600"/>
            <a:ext cx="977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39700" y="5600700"/>
            <a:ext cx="12065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95400" y="4330700"/>
            <a:ext cx="5550109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Predmetni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Gorjana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Marnika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Julije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igo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5.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6200" y="4800600"/>
            <a:ext cx="7551811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REALIZACIJE: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realizirano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tjedna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subotu,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zajedno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587500" y="5626100"/>
            <a:ext cx="2852127" cy="6488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potreban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izvedbu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9700" y="6426200"/>
            <a:ext cx="8204297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plakata,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individualni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izvještaj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mre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stranicama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novinama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17600" y="1993900"/>
            <a:ext cx="7782580" cy="20723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                <a:tab pos="76200" algn="l"/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Posjet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OPG-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blizini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Zadra,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5.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</a:t>
            </a:r>
          </a:p>
          <a:p>
            <a:pPr>
              <a:lnSpc>
                <a:spcPts val="2000"/>
              </a:lnSpc>
              <a:tabLst>
                <a:tab pos="76200" algn="l"/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Posjet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park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šumi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Musapstan,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Vransko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jezero,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obala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mora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blizini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škole,posjet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Prirodoslovnom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muzeju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Zadru</a:t>
            </a:r>
          </a:p>
          <a:p>
            <a:pPr>
              <a:lnSpc>
                <a:spcPts val="2000"/>
              </a:lnSpc>
              <a:tabLst>
                <a:tab pos="76200" algn="l"/>
                <a:tab pos="114300" algn="l"/>
              </a:tabLst>
            </a:pPr>
            <a:r>
              <a:rPr lang="en-US" altLang="zh-CN" dirty="0" smtClean="0"/>
              <a:t>		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ili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Zavodu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javno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zdravstvo,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6.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</a:t>
            </a:r>
          </a:p>
          <a:p>
            <a:pPr>
              <a:lnSpc>
                <a:spcPts val="2000"/>
              </a:lnSpc>
              <a:tabLst>
                <a:tab pos="76200" algn="l"/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Mjerenje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pulsa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brzine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disanja,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8.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76200" algn="l"/>
                <a:tab pos="1143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će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prakti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nastojati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povezati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gradivo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usvojeno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ionici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korištenje</a:t>
            </a:r>
          </a:p>
          <a:p>
            <a:pPr>
              <a:lnSpc>
                <a:spcPts val="1400"/>
              </a:lnSpc>
              <a:tabLst>
                <a:tab pos="76200" algn="l"/>
                <a:tab pos="1143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mjernih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naprava,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svjesnost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uvanju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okoliša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prirode,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posjetiti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najveću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šumu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bora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pinije</a:t>
            </a:r>
          </a:p>
          <a:p>
            <a:pPr>
              <a:lnSpc>
                <a:spcPts val="1400"/>
              </a:lnSpc>
              <a:tabLst>
                <a:tab pos="76200" algn="l"/>
                <a:tab pos="1143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Sredozemlju,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promatranje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izlo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objašnjenje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kustosa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vezanih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pojedinu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temu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izrada</a:t>
            </a:r>
          </a:p>
          <a:p>
            <a:pPr>
              <a:lnSpc>
                <a:spcPts val="1400"/>
              </a:lnSpc>
              <a:tabLst>
                <a:tab pos="76200" algn="l"/>
                <a:tab pos="1143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mikrobioloških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uzoraka.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85592" y="520700"/>
            <a:ext cx="6512511" cy="1143000"/>
          </a:xfrm>
        </p:spPr>
        <p:txBody>
          <a:bodyPr/>
          <a:lstStyle/>
          <a:p>
            <a:pPr algn="ctr"/>
            <a:r>
              <a:rPr lang="hr-HR" sz="4400" dirty="0" smtClean="0"/>
              <a:t>PRIRODA </a:t>
            </a:r>
            <a:br>
              <a:rPr lang="hr-HR" sz="4400" dirty="0" smtClean="0"/>
            </a:br>
            <a:r>
              <a:rPr lang="hr-HR" sz="4400" dirty="0" smtClean="0"/>
              <a:t>( 5. – 8.)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9"/>
    </mc:Choice>
    <mc:Fallback xmlns="">
      <p:transition spd="slow" advTm="3139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7162800" cy="533400"/>
          </a:xfrm>
        </p:spPr>
        <p:txBody>
          <a:bodyPr/>
          <a:lstStyle/>
          <a:p>
            <a:pPr algn="ctr"/>
            <a:r>
              <a:rPr lang="hr-HR" sz="4400" dirty="0" smtClean="0"/>
              <a:t>POVIJEST</a:t>
            </a:r>
            <a:br>
              <a:rPr lang="hr-HR" sz="4400" dirty="0" smtClean="0"/>
            </a:br>
            <a:r>
              <a:rPr lang="hr-HR" sz="4400" dirty="0" smtClean="0"/>
              <a:t> </a:t>
            </a:r>
            <a:r>
              <a:rPr lang="hr-HR" sz="4400" dirty="0"/>
              <a:t>(5.-8.)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4495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sz="1200" b="1" dirty="0" smtClean="0"/>
              <a:t>CILJEVI</a:t>
            </a:r>
            <a:r>
              <a:rPr lang="hr-HR" sz="1200" dirty="0" smtClean="0"/>
              <a:t>: </a:t>
            </a:r>
            <a:r>
              <a:rPr lang="hr-HR" altLang="x-none" sz="1200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Arheološki  </a:t>
            </a: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muzej  u  Zadru </a:t>
            </a:r>
            <a:endParaRPr lang="hr-HR" altLang="x-none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                	 Posjetiti   </a:t>
            </a: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Arheološki  muzej  u Zadru  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prapovijesna zbirka 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r-HR" altLang="x-none" sz="14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 razredi.</a:t>
            </a:r>
          </a:p>
          <a:p>
            <a:pPr>
              <a:buNone/>
            </a:pP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   	            	 Sakralni </a:t>
            </a: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objekti u  našoj županiji iz razdoblja srednjeg  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vijeka</a:t>
            </a:r>
          </a:p>
          <a:p>
            <a:pPr>
              <a:buNone/>
            </a:pP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            	 Obilazak  </a:t>
            </a: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grada  Nina  ( muzej i crkve iz srednjeg  vijeka ) , 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Biograda  te  </a:t>
            </a: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posjet  Arheološkom 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muzeju u Zadru 	(srednjovjekovna  </a:t>
            </a: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zbirka 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r-HR" altLang="x-none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. razredi </a:t>
            </a:r>
          </a:p>
          <a:p>
            <a:pPr>
              <a:buNone/>
            </a:pP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                       Smiljan – Gospić </a:t>
            </a:r>
            <a:r>
              <a:rPr lang="hr-HR" altLang="x-none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.razredi</a:t>
            </a:r>
          </a:p>
          <a:p>
            <a:pPr>
              <a:buNone/>
            </a:pP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                       Posjet </a:t>
            </a: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učenika osmih razreda gradu Vukovaru 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posjet  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Škabrnji </a:t>
            </a:r>
            <a:r>
              <a:rPr lang="hr-HR" altLang="x-none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. razredi</a:t>
            </a:r>
          </a:p>
          <a:p>
            <a:pPr>
              <a:buNone/>
            </a:pPr>
            <a:endParaRPr lang="hr-HR" altLang="x-none" sz="1400" dirty="0" smtClean="0"/>
          </a:p>
          <a:p>
            <a:pPr marL="0" lvl="0" indent="0" fontAlgn="base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hr-HR" sz="1200" b="1" dirty="0" smtClean="0"/>
              <a:t>NAMJENA</a:t>
            </a:r>
            <a:r>
              <a:rPr lang="hr-HR" sz="1200" dirty="0" smtClean="0"/>
              <a:t>: 	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Upoznati  </a:t>
            </a: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učenike s  materijalnim  povijesnim  izvorima  prapovijesnog  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razdoblja. (5.r.)</a:t>
            </a:r>
          </a:p>
          <a:p>
            <a:pPr marL="0" lvl="0" indent="0" fontAlgn="base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	Upoznati  </a:t>
            </a: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učenike s mjestima  u  našoj  županiji gdje  postoje  ostaci  iz  razdoblja  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   srednjeg  vijeka.(6.r.)</a:t>
            </a:r>
          </a:p>
          <a:p>
            <a:pPr>
              <a:buClr>
                <a:schemeClr val="bg2"/>
              </a:buClr>
              <a:buSzPct val="75000"/>
              <a:buNone/>
            </a:pPr>
            <a:r>
              <a:rPr lang="hr-HR" altLang="x-non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Upoznati  </a:t>
            </a:r>
            <a:r>
              <a:rPr lang="hr-HR" altLang="x-non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učenike s  izumima Druge industrijske  </a:t>
            </a:r>
            <a:r>
              <a:rPr lang="hr-HR" altLang="x-non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revolucije.</a:t>
            </a:r>
          </a:p>
          <a:p>
            <a:pPr>
              <a:buClr>
                <a:schemeClr val="bg2"/>
              </a:buClr>
              <a:buSzPct val="75000"/>
              <a:buNone/>
            </a:pPr>
            <a:r>
              <a:rPr lang="hr-HR" altLang="x-non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altLang="x-non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Posjetiti </a:t>
            </a:r>
            <a:r>
              <a:rPr lang="hr-HR" altLang="x-non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 Ante  Starčevića u </a:t>
            </a:r>
            <a:r>
              <a:rPr lang="hr-HR" altLang="x-non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Žitniku  nedaleko Gospića te   </a:t>
            </a:r>
            <a:r>
              <a:rPr lang="hr-HR" altLang="x-non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posjetiti Muzej Like u </a:t>
            </a:r>
            <a:r>
              <a:rPr lang="hr-HR" altLang="x-non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Gospiću (7.r.)</a:t>
            </a:r>
          </a:p>
          <a:p>
            <a:pPr>
              <a:buClr>
                <a:schemeClr val="bg2"/>
              </a:buClr>
              <a:buSzPct val="75000"/>
              <a:buNone/>
            </a:pP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 		Upoznati  </a:t>
            </a: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učenike s  događanjima u Vukovaru  tijekom Domovinskog  rata, ratnim razaranjima i posljedicama rata 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grad 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	Vukovar</a:t>
            </a:r>
            <a:r>
              <a:rPr lang="hr-HR" altLang="x-none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altLang="x-none" sz="1400" dirty="0" smtClean="0">
                <a:latin typeface="Times New Roman" pitchFamily="18" charset="0"/>
                <a:cs typeface="Times New Roman" pitchFamily="18" charset="0"/>
              </a:rPr>
              <a:t>(8.r.)</a:t>
            </a:r>
          </a:p>
          <a:p>
            <a:pPr>
              <a:buClr>
                <a:schemeClr val="bg2"/>
              </a:buClr>
              <a:buSzPct val="75000"/>
              <a:buNone/>
            </a:pPr>
            <a:endParaRPr lang="hr-HR" altLang="x-none" sz="1200" dirty="0" smtClean="0"/>
          </a:p>
          <a:p>
            <a:pPr>
              <a:buClr>
                <a:schemeClr val="bg2"/>
              </a:buClr>
              <a:buSzPct val="75000"/>
              <a:buNone/>
            </a:pPr>
            <a:r>
              <a:rPr lang="hr-HR" altLang="x-none" sz="1200" b="1" dirty="0" smtClean="0"/>
              <a:t>NOSITELJI</a:t>
            </a:r>
            <a:r>
              <a:rPr lang="hr-HR" altLang="x-none" sz="1200" dirty="0" smtClean="0"/>
              <a:t>: </a:t>
            </a:r>
            <a:r>
              <a:rPr lang="hr-HR" altLang="x-none" sz="1200" dirty="0"/>
              <a:t>Predmetni  nastavnik  i  učenici  5. r. </a:t>
            </a:r>
            <a:endParaRPr lang="hr-HR" altLang="x-none" sz="1200" dirty="0" smtClean="0"/>
          </a:p>
          <a:p>
            <a:pPr>
              <a:buClr>
                <a:schemeClr val="bg2"/>
              </a:buClr>
              <a:buSzPct val="75000"/>
              <a:buNone/>
            </a:pPr>
            <a:endParaRPr lang="hr-HR" altLang="x-none" sz="1200" dirty="0" smtClean="0"/>
          </a:p>
          <a:p>
            <a:pPr>
              <a:buClr>
                <a:schemeClr val="bg2"/>
              </a:buClr>
              <a:buSzPct val="75000"/>
              <a:buNone/>
            </a:pPr>
            <a:r>
              <a:rPr lang="hr-HR" altLang="x-none" sz="1200" b="1" dirty="0" smtClean="0"/>
              <a:t>NAČIN REALIZACIJE</a:t>
            </a:r>
            <a:r>
              <a:rPr lang="hr-HR" altLang="x-none" sz="1200" dirty="0" smtClean="0"/>
              <a:t>: Odlazak na teren</a:t>
            </a:r>
          </a:p>
          <a:p>
            <a:pPr>
              <a:buClr>
                <a:schemeClr val="bg2"/>
              </a:buClr>
              <a:buSzPct val="75000"/>
              <a:buNone/>
            </a:pPr>
            <a:endParaRPr lang="hr-HR" altLang="x-none" sz="1200" dirty="0" smtClean="0"/>
          </a:p>
          <a:p>
            <a:pPr>
              <a:buClr>
                <a:schemeClr val="bg2"/>
              </a:buClr>
              <a:buSzPct val="75000"/>
              <a:buNone/>
            </a:pPr>
            <a:r>
              <a:rPr lang="hr-HR" altLang="x-none" sz="1200" b="1" dirty="0" smtClean="0"/>
              <a:t>VREMENIK:         </a:t>
            </a:r>
            <a:r>
              <a:rPr lang="hr-HR" altLang="x-none" sz="1200" dirty="0" smtClean="0"/>
              <a:t>Tijekom školske godine </a:t>
            </a:r>
          </a:p>
          <a:p>
            <a:pPr>
              <a:buClr>
                <a:schemeClr val="bg2"/>
              </a:buClr>
              <a:buSzPct val="75000"/>
              <a:buNone/>
            </a:pPr>
            <a:endParaRPr lang="hr-HR" altLang="x-none" sz="1200" dirty="0" smtClean="0"/>
          </a:p>
          <a:p>
            <a:pPr>
              <a:buClr>
                <a:schemeClr val="bg2"/>
              </a:buClr>
              <a:buSzPct val="75000"/>
              <a:buNone/>
            </a:pPr>
            <a:r>
              <a:rPr lang="hr-HR" altLang="x-none" sz="1200" b="1" dirty="0" smtClean="0"/>
              <a:t>TROŠKOVNIK</a:t>
            </a:r>
            <a:r>
              <a:rPr lang="hr-HR" altLang="x-none" sz="1200" dirty="0" smtClean="0"/>
              <a:t>: Cijena ulaznice, organizirani prijevoz</a:t>
            </a:r>
          </a:p>
          <a:p>
            <a:pPr>
              <a:buClr>
                <a:schemeClr val="bg2"/>
              </a:buClr>
              <a:buSzPct val="75000"/>
              <a:buNone/>
            </a:pPr>
            <a:endParaRPr lang="hr-HR" altLang="x-none" sz="1200" dirty="0" smtClean="0"/>
          </a:p>
          <a:p>
            <a:pPr>
              <a:buClr>
                <a:schemeClr val="bg2"/>
              </a:buClr>
              <a:buSzPct val="75000"/>
              <a:buNone/>
            </a:pPr>
            <a:r>
              <a:rPr lang="hr-HR" altLang="x-none" sz="1200" b="1" dirty="0" smtClean="0"/>
              <a:t>VREDNOVANJE</a:t>
            </a:r>
            <a:r>
              <a:rPr lang="hr-HR" altLang="x-none" sz="1200" dirty="0" smtClean="0"/>
              <a:t> : Usmena provjera nakon dolaska sa </a:t>
            </a:r>
            <a:r>
              <a:rPr lang="hr-HR" altLang="x-none" sz="1200" dirty="0" err="1" smtClean="0"/>
              <a:t>tereba</a:t>
            </a:r>
            <a:endParaRPr lang="hr-HR" altLang="x-none" sz="1200" dirty="0" smtClean="0"/>
          </a:p>
          <a:p>
            <a:pPr>
              <a:buClr>
                <a:schemeClr val="bg2"/>
              </a:buClr>
              <a:buSzPct val="75000"/>
              <a:buNone/>
            </a:pPr>
            <a:endParaRPr lang="hr-HR" altLang="x-none" sz="1200" dirty="0"/>
          </a:p>
          <a:p>
            <a:pPr>
              <a:buClr>
                <a:schemeClr val="bg2"/>
              </a:buClr>
              <a:buSzPct val="75000"/>
              <a:buNone/>
            </a:pPr>
            <a:endParaRPr lang="hr-HR" altLang="x-none" sz="1200" dirty="0"/>
          </a:p>
          <a:p>
            <a:pPr>
              <a:buClr>
                <a:schemeClr val="bg2"/>
              </a:buClr>
              <a:buSzPct val="75000"/>
              <a:buNone/>
            </a:pPr>
            <a:endParaRPr lang="hr-HR" altLang="x-none" sz="1200" dirty="0"/>
          </a:p>
          <a:p>
            <a:pPr marL="0" lvl="0" indent="0" fontAlgn="base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hr-HR" altLang="x-none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hr-HR" altLang="x-none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hr-HR" altLang="x-none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" indent="0">
              <a:buNone/>
            </a:pPr>
            <a:endParaRPr lang="hr-HR" altLang="x-none" sz="1200" dirty="0" smtClean="0"/>
          </a:p>
          <a:p>
            <a:pPr marL="45720" indent="0">
              <a:buNone/>
            </a:pPr>
            <a:endParaRPr lang="hr-HR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4"/>
    </mc:Choice>
    <mc:Fallback xmlns="">
      <p:transition spd="slow" advTm="2934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22400"/>
            <a:ext cx="6353534" cy="9438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CILJEVI: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Program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radionica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ostvaruje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dogovoru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predmetnim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nastavnikom,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zamišljen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individualni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skupinama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15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učenika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rada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prilago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potrebama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interesima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pojedine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skupine.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Naglasak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kim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radionicama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modelarstvo,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robotika,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strojarstvo,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elektrotehnika,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obrada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),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uvijek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korelaciji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ostalim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predmetima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38200" y="2514600"/>
            <a:ext cx="6543907" cy="7643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NAMJENA: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mišljenja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pravilnu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uporabu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terminologije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sposobnost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rješavanja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problema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stvarala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200" b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NOSITELJI: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Jasenka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irjak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38200" y="3594100"/>
            <a:ext cx="6794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REALIZACIJE: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Ovisno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potrebama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mogućnostima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odjela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terenska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organizira.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38200" y="4140200"/>
            <a:ext cx="3802708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VREMENIK: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38200" y="4686300"/>
            <a:ext cx="3873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2" b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TROŠKOVNIK: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Cijena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radionice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50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+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prijevoz.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38200" y="5245100"/>
            <a:ext cx="6372322" cy="5847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Vrednovat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će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zalaganje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njihovo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aktivno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sudjelovanje.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mogu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sudjelovati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natjecanjima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prigodnim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izvanškolskim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aktivnostima.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9194" y="530503"/>
            <a:ext cx="6512511" cy="1143000"/>
          </a:xfrm>
        </p:spPr>
        <p:txBody>
          <a:bodyPr/>
          <a:lstStyle/>
          <a:p>
            <a:pPr algn="ctr"/>
            <a:r>
              <a:rPr lang="hr-HR" sz="2000" dirty="0"/>
              <a:t>TERENSKA NASTAVA – MLADI TEHNIČARI</a:t>
            </a:r>
            <a:br>
              <a:rPr lang="hr-HR" sz="2000" dirty="0"/>
            </a:b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7"/>
    </mc:Choice>
    <mc:Fallback xmlns="">
      <p:transition spd="slow" advTm="3047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2273300"/>
            <a:ext cx="977900" cy="181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202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31800" y="4445000"/>
            <a:ext cx="1803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93700" y="5181600"/>
            <a:ext cx="12319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8100" algn="l"/>
              </a:tabLst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778000" y="2286000"/>
            <a:ext cx="4113947" cy="18928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5400" algn="l"/>
                <a:tab pos="381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baštinom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našeg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grada</a:t>
            </a:r>
          </a:p>
          <a:p>
            <a:pPr>
              <a:lnSpc>
                <a:spcPts val="2300"/>
              </a:lnSpc>
              <a:tabLst>
                <a:tab pos="25400" algn="l"/>
                <a:tab pos="381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interes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avanjem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povijesti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Zadra</a:t>
            </a:r>
          </a:p>
          <a:p>
            <a:pPr>
              <a:lnSpc>
                <a:spcPts val="2200"/>
              </a:lnSpc>
              <a:tabLst>
                <a:tab pos="25400" algn="l"/>
                <a:tab pos="381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interes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umjetnost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" algn="l"/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opće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navika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25400" algn="l"/>
                <a:tab pos="381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76500" y="4483100"/>
            <a:ext cx="1647887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Odlazak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izlo</a:t>
            </a:r>
            <a:r>
              <a:rPr lang="hr-HR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žbe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…..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854200" y="5270500"/>
            <a:ext cx="3596947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Dan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Zadra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(24.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XI.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Svaki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će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platiti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svoju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ulaznicu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izlo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bu.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31800" y="6210300"/>
            <a:ext cx="6184963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00" b="1" i="1" dirty="0" smtClean="0">
                <a:solidFill>
                  <a:srgbClr val="1A4CC8"/>
                </a:solidFill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Razgovor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vi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eksponatima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nakon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razgledavanja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izlo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be.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008325" y="678787"/>
            <a:ext cx="66260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DAN OTVORENIH VRATA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5"/>
    </mc:Choice>
    <mc:Fallback xmlns="">
      <p:transition spd="slow" advTm="3035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600200" y="7620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POLUDNEVNI I JEDNODNEVNI IZLETI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ts val="14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Split,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Trogir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Omiš</a:t>
            </a:r>
            <a:r>
              <a:rPr lang="hr-HR" altLang="zh-CN" sz="18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,Hvar</a:t>
            </a:r>
            <a:endParaRPr lang="hr-HR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Radmanove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Mlinice</a:t>
            </a:r>
            <a:r>
              <a:rPr lang="en-US" altLang="zh-CN" sz="18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hr-HR" altLang="zh-CN" sz="18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Karlovac , </a:t>
            </a:r>
          </a:p>
          <a:p>
            <a:pPr>
              <a:lnSpc>
                <a:spcPts val="14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hr-HR" altLang="zh-CN" sz="18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Krapina, Zagreb i Hrvatsko zagorje</a:t>
            </a:r>
          </a:p>
          <a:p>
            <a:pPr>
              <a:lnSpc>
                <a:spcPts val="14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hr-HR" altLang="zh-CN" sz="1800" dirty="0" err="1" smtClean="0">
                <a:solidFill>
                  <a:srgbClr val="000000"/>
                </a:solidFill>
                <a:latin typeface="Verdana" pitchFamily="18" charset="0"/>
              </a:rPr>
              <a:t>Pisarovina</a:t>
            </a:r>
            <a:r>
              <a:rPr lang="hr-HR" altLang="zh-CN" sz="1800" dirty="0" smtClean="0">
                <a:solidFill>
                  <a:srgbClr val="000000"/>
                </a:solidFill>
                <a:latin typeface="Verdana" pitchFamily="18" charset="0"/>
              </a:rPr>
              <a:t>, Stara Sušica</a:t>
            </a:r>
            <a:r>
              <a:rPr lang="en-US" altLang="zh-CN" sz="1800" dirty="0"/>
              <a:t>		</a:t>
            </a:r>
            <a:endParaRPr lang="hr-HR" altLang="zh-CN" sz="1800" dirty="0" smtClean="0"/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Šibenik</a:t>
            </a:r>
            <a:r>
              <a:rPr lang="hr-HR" altLang="zh-CN" sz="18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 Vodice, </a:t>
            </a: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Krapanj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Prvić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Zlarin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r-HR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Ugljan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Pašman</a:t>
            </a:r>
            <a:r>
              <a:rPr lang="hr-HR" altLang="zh-CN" sz="18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,Dugi otok</a:t>
            </a:r>
            <a:endParaRPr lang="hr-HR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Biograd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Moru</a:t>
            </a:r>
            <a:r>
              <a:rPr lang="en-US" altLang="zh-CN" sz="18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endParaRPr lang="hr-HR" altLang="zh-CN" sz="18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Primošten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r-HR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Knin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NP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Krka,</a:t>
            </a: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Sinj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r-HR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Mukinje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NP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Plitvice,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r-HR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Rab</a:t>
            </a:r>
            <a:r>
              <a:rPr lang="hr-HR" altLang="zh-CN" sz="18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 Pag, Nin</a:t>
            </a:r>
            <a:endParaRPr lang="hr-HR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Zrmanja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r-HR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Nin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Vrsi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r-HR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Rijeka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okolica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r-HR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Lika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Gorski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kotar</a:t>
            </a:r>
            <a:endParaRPr lang="hr-HR" altLang="zh-CN" sz="18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hr-HR" altLang="zh-CN" sz="18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Vransko jezero</a:t>
            </a: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hr-HR" altLang="zh-CN" sz="18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NP Kornati</a:t>
            </a: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hr-HR" altLang="zh-CN" sz="18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Čigoč</a:t>
            </a:r>
            <a:endParaRPr lang="hr-HR" altLang="zh-CN" sz="18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endParaRPr lang="hr-HR" altLang="zh-CN" sz="18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endParaRPr lang="hr-HR" altLang="zh-CN" sz="1800" dirty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endParaRPr lang="hr-HR" altLang="zh-CN" sz="18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endParaRPr lang="hr-HR" altLang="zh-CN" sz="18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200"/>
              </a:lnSpc>
              <a:tabLst>
                <a:tab pos="88900" algn="l"/>
                <a:tab pos="139700" algn="l"/>
                <a:tab pos="304800" algn="l"/>
              </a:tabLst>
            </a:pPr>
            <a:endParaRPr lang="en-US" altLang="zh-CN" sz="1800" dirty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732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1"/>
    </mc:Choice>
    <mc:Fallback xmlns="">
      <p:transition spd="slow" advTm="3061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536700"/>
            <a:ext cx="977900" cy="236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AD2851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200" b="1" i="1" dirty="0" smtClean="0">
                <a:solidFill>
                  <a:srgbClr val="AD2851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200" b="1" i="1" dirty="0" smtClean="0">
                <a:solidFill>
                  <a:srgbClr val="AD2851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06400" y="4343400"/>
            <a:ext cx="1803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AD2851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AD2851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49400" y="1587500"/>
            <a:ext cx="7516673" cy="23416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Upoznavanje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ljepota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znamenitosti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šireg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zavi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aja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: Zagreb, Karlovac,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Split,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Trogir,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Omiš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 Rijeka, </a:t>
            </a:r>
          </a:p>
          <a:p>
            <a:pPr>
              <a:lnSpc>
                <a:spcPts val="14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Makarska,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Radmanove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Mlinice,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Šibenik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 Vodice,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Krapanj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Prvić,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Zlarin,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Ugljan,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Pašman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endParaRPr lang="hr-HR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Biograd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Moru,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Primošten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Knin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Krka,Sinj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Mukinje,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Plitvice,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Rab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 Pag, Dugi otok,</a:t>
            </a:r>
          </a:p>
          <a:p>
            <a:pPr>
              <a:lnSpc>
                <a:spcPts val="14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Zrmanja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Nin,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Vrsi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Rijeka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okolica,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Gorski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kotar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 Čigoč i okolni krajevi navedenih naselja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23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Razgledavanje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stare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jezgre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posjećenih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gradova.</a:t>
            </a:r>
          </a:p>
          <a:p>
            <a:pPr>
              <a:lnSpc>
                <a:spcPts val="22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usobno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razonoda.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Bolje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dijelove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Hrvatske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naglaskom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iznimno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bogatstvo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mnoge</a:t>
            </a:r>
          </a:p>
          <a:p>
            <a:pPr>
              <a:lnSpc>
                <a:spcPts val="14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raznolikosti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ekološku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svijest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svijest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uvanju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prirodnih</a:t>
            </a:r>
          </a:p>
          <a:p>
            <a:pPr>
              <a:lnSpc>
                <a:spcPts val="14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ljepota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zavi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2100"/>
              </a:lnSpc>
              <a:tabLst>
                <a:tab pos="88900" algn="l"/>
                <a:tab pos="139700" algn="l"/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roditelji,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agencija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374900" y="4330700"/>
            <a:ext cx="5081776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odbor,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Povjerenstvo,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roditeljski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sastanci,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agencije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31800" y="5016500"/>
            <a:ext cx="7508081" cy="1482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00" b="1" i="1" dirty="0" smtClean="0">
                <a:solidFill>
                  <a:srgbClr val="AD2851"/>
                </a:solidFill>
                <a:latin typeface="Verdana" pitchFamily="18" charset="0"/>
                <a:cs typeface="Verdana" pitchFamily="18" charset="0"/>
              </a:rPr>
              <a:t>VREMENIK: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200" b="1" i="1" dirty="0" smtClean="0">
                <a:solidFill>
                  <a:srgbClr val="AD2851"/>
                </a:solidFill>
                <a:latin typeface="Verdana" pitchFamily="18" charset="0"/>
                <a:cs typeface="Verdana" pitchFamily="18" charset="0"/>
              </a:rPr>
              <a:t>TROŠKOVNIK: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Troškove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prijevoza,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vodi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snose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nici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tj.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njihovi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roditelji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(250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300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/>
            </a:pPr>
            <a:r>
              <a:rPr lang="en-US" altLang="zh-CN" sz="1200" b="1" i="1" dirty="0" smtClean="0">
                <a:solidFill>
                  <a:srgbClr val="AD2851"/>
                </a:solidFill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Razgovorom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kvizom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kraju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izleta.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8"/>
    </mc:Choice>
    <mc:Fallback xmlns="">
      <p:transition spd="slow" advTm="3038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1638300"/>
            <a:ext cx="787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96" b="1" i="1" dirty="0" smtClean="0">
                <a:solidFill>
                  <a:srgbClr val="FA8D3D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247900" y="1638300"/>
            <a:ext cx="6681188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96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Upoznati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96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razli</a:t>
            </a:r>
            <a:r>
              <a:rPr lang="hr-HR" altLang="zh-CN" sz="12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96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itosti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zavi</a:t>
            </a:r>
            <a:r>
              <a:rPr lang="hr-HR" altLang="zh-CN" sz="12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96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aja</a:t>
            </a:r>
            <a:r>
              <a:rPr lang="en-US" altLang="zh-CN" sz="12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zemljopisna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obilje</a:t>
            </a:r>
            <a:r>
              <a:rPr lang="hr-HR" altLang="zh-CN" sz="12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96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ja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,prirodno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-geografske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uvjete,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168400" y="2006600"/>
            <a:ext cx="7868757" cy="263661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876300" algn="l"/>
                <a:tab pos="977900" algn="l"/>
                <a:tab pos="11049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zorno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- Dalmacija(sjeverna, srednja i južna),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Lika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Gorski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kotar,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  <a:tabLst>
                <a:tab pos="876300" algn="l"/>
                <a:tab pos="977900" algn="l"/>
                <a:tab pos="1104900" algn="l"/>
              </a:tabLst>
            </a:pPr>
            <a:r>
              <a:rPr lang="hr-HR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Hrvatsko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zagorje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 Slavonija,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Zagreb</a:t>
            </a:r>
            <a:r>
              <a:rPr lang="hr-HR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ačka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županija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Karlovac,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Istra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Dubrovnik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 </a:t>
            </a:r>
          </a:p>
          <a:p>
            <a:pPr>
              <a:lnSpc>
                <a:spcPts val="1500"/>
              </a:lnSpc>
              <a:tabLst>
                <a:tab pos="876300" algn="l"/>
                <a:tab pos="977900" algn="l"/>
                <a:tab pos="1104900" algn="l"/>
              </a:tabLst>
            </a:pP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                 Riječka županija, Makarska i okolica navedenog.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2500"/>
              </a:lnSpc>
              <a:tabLst>
                <a:tab pos="876300" algn="l"/>
                <a:tab pos="977900" algn="l"/>
                <a:tab pos="1104900" algn="l"/>
              </a:tabLst>
            </a:pPr>
            <a:r>
              <a:rPr lang="en-US" altLang="zh-CN" sz="1200" b="1" i="1" dirty="0" smtClean="0">
                <a:solidFill>
                  <a:srgbClr val="FA8D3D"/>
                </a:solidFill>
                <a:latin typeface="Verdana" pitchFamily="18" charset="0"/>
                <a:cs typeface="Verdana" pitchFamily="18" charset="0"/>
              </a:rPr>
              <a:t>NAMJENA: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elje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upoznavanjem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istra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ivanjem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zavi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ljubavi</a:t>
            </a:r>
          </a:p>
          <a:p>
            <a:pPr>
              <a:lnSpc>
                <a:spcPts val="2200"/>
              </a:lnSpc>
              <a:tabLst>
                <a:tab pos="876300" algn="l"/>
                <a:tab pos="977900" algn="l"/>
                <a:tab pos="1104900" algn="l"/>
              </a:tabLst>
            </a:pPr>
            <a:r>
              <a:rPr lang="en-US" altLang="zh-CN" sz="1200" dirty="0" smtClean="0"/>
              <a:t>	</a:t>
            </a:r>
            <a:r>
              <a:rPr lang="hr-HR" altLang="zh-CN" sz="1200" dirty="0" smtClean="0"/>
              <a:t> 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vlastitom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zavi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ostalim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zavi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domovine,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pripadnost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zavi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aju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2400"/>
              </a:lnSpc>
              <a:tabLst>
                <a:tab pos="876300" algn="l"/>
                <a:tab pos="977900" algn="l"/>
                <a:tab pos="1104900" algn="l"/>
              </a:tabLst>
            </a:pPr>
            <a:r>
              <a:rPr lang="en-US" altLang="zh-CN" sz="1200" b="1" i="1" dirty="0" smtClean="0">
                <a:solidFill>
                  <a:srgbClr val="FA8D3D"/>
                </a:solidFill>
                <a:latin typeface="Verdana" pitchFamily="18" charset="0"/>
                <a:cs typeface="Verdana" pitchFamily="18" charset="0"/>
              </a:rPr>
              <a:t>NOSITELJI: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/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nastave,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roditelji,vanjski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suradnici</a:t>
            </a:r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2600"/>
              </a:lnSpc>
              <a:tabLst>
                <a:tab pos="876300" algn="l"/>
                <a:tab pos="977900" algn="l"/>
                <a:tab pos="1104900" algn="l"/>
              </a:tabLst>
            </a:pPr>
            <a:r>
              <a:rPr lang="en-US" altLang="zh-CN" sz="1200" b="1" i="1" dirty="0" smtClean="0">
                <a:solidFill>
                  <a:srgbClr val="FA8D3D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FA8D3D"/>
                </a:solidFill>
                <a:latin typeface="Verdana" pitchFamily="18" charset="0"/>
                <a:cs typeface="Verdana" pitchFamily="18" charset="0"/>
              </a:rPr>
              <a:t>REALIZACIJE: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prirodi,2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-3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dan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a, natječaj, Povjerenstvo, roditeljski sastanci, agencije</a:t>
            </a:r>
            <a:endParaRPr lang="en-US" altLang="zh-CN" sz="1200" dirty="0" smtClean="0">
              <a:solidFill>
                <a:srgbClr val="000000"/>
              </a:solidFill>
              <a:latin typeface="Corbel" pitchFamily="18" charset="0"/>
              <a:cs typeface="Corbel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168400" y="4800600"/>
            <a:ext cx="10541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96" b="1" i="1" dirty="0" smtClean="0">
                <a:solidFill>
                  <a:srgbClr val="FA8D3D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679700" y="4800600"/>
            <a:ext cx="2193036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/201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168400" y="5372100"/>
            <a:ext cx="7439409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1231900" algn="l"/>
              </a:tabLst>
            </a:pPr>
            <a:r>
              <a:rPr lang="en-US" altLang="zh-CN" sz="1298" b="1" i="1" dirty="0" smtClean="0">
                <a:solidFill>
                  <a:srgbClr val="FA8D3D"/>
                </a:solidFill>
                <a:latin typeface="Verdana" pitchFamily="18" charset="0"/>
                <a:cs typeface="Verdana" pitchFamily="18" charset="0"/>
              </a:rPr>
              <a:t>TROŠKOVNIK:</a:t>
            </a:r>
            <a:r>
              <a:rPr lang="en-US" altLang="zh-CN" sz="12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Stvara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trenutno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putni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agencija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suglasnosti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roditelja,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odbora</a:t>
            </a:r>
          </a:p>
          <a:p>
            <a:pPr>
              <a:lnSpc>
                <a:spcPts val="1200"/>
              </a:lnSpc>
              <a:tabLst>
                <a:tab pos="1231900" algn="l"/>
              </a:tabLst>
            </a:pPr>
            <a:r>
              <a:rPr lang="en-US" altLang="zh-CN" sz="1200" dirty="0" smtClean="0"/>
              <a:t>	</a:t>
            </a:r>
            <a:r>
              <a:rPr lang="hr-HR" altLang="zh-CN" sz="1200" dirty="0" smtClean="0"/>
              <a:t>   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Povjerenstva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168400" y="6096000"/>
            <a:ext cx="5291449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96" b="1" i="1" dirty="0" smtClean="0">
                <a:solidFill>
                  <a:srgbClr val="FA8D3D"/>
                </a:solidFill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Praćenje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zalaganja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izrada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plakata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2281030" y="298422"/>
            <a:ext cx="48745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ŠKOLA U PRIRODI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3"/>
    </mc:Choice>
    <mc:Fallback xmlns="">
      <p:transition spd="slow" advTm="407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VJERONAUK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57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"/>
    </mc:Choice>
    <mc:Fallback xmlns="">
      <p:transition spd="slow" advTm="2026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555695"/>
            <a:ext cx="993862" cy="25468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endParaRPr lang="hr-HR" altLang="zh-CN" sz="1200" b="1" i="1" dirty="0" smtClean="0">
              <a:solidFill>
                <a:srgbClr val="D54773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/>
            </a:pPr>
            <a:endParaRPr lang="hr-HR" altLang="zh-CN" sz="1200" b="1" i="1" dirty="0" smtClean="0">
              <a:solidFill>
                <a:srgbClr val="D54773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2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31800" y="4584700"/>
            <a:ext cx="977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55800" y="1676400"/>
            <a:ext cx="6981591" cy="23544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65100" algn="l"/>
              </a:tabLst>
            </a:pPr>
            <a:endParaRPr lang="hr-HR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400"/>
              </a:lnSpc>
              <a:tabLst>
                <a:tab pos="1651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Hrvatsko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zagorje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 Dubrovnik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regije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kulturnom,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gospodarskom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turisti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  <a:tabLst>
                <a:tab pos="1651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smislu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sposobnosti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motrenja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opa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anja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7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ekološke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svijesti.</a:t>
            </a:r>
          </a:p>
          <a:p>
            <a:pPr>
              <a:lnSpc>
                <a:spcPts val="17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svijesti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vrednota.</a:t>
            </a:r>
          </a:p>
          <a:p>
            <a:pPr>
              <a:lnSpc>
                <a:spcPts val="17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Bolje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dijelove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Hrvatske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naglaskom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iznimno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bogatstvo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</a:p>
          <a:p>
            <a:pPr>
              <a:lnSpc>
                <a:spcPts val="14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mnoge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raznolikosti.</a:t>
            </a:r>
          </a:p>
          <a:p>
            <a:pPr>
              <a:lnSpc>
                <a:spcPts val="1000"/>
              </a:lnSpc>
            </a:pPr>
            <a:endParaRPr lang="hr-HR" altLang="zh-CN" dirty="0" smtClean="0"/>
          </a:p>
          <a:p>
            <a:pPr>
              <a:lnSpc>
                <a:spcPts val="2300"/>
              </a:lnSpc>
              <a:tabLst>
                <a:tab pos="1651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osmih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agencija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94422" y="4094363"/>
            <a:ext cx="6202595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REALIZACIJE: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Natje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aj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Povjerenstva,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roditeljski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sastanci,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agencije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38300" y="4610100"/>
            <a:ext cx="1551835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Kroz školsku godinu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31800" y="5257800"/>
            <a:ext cx="4226798" cy="8412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TROŠKOVNIK: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Roditelji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Kroz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razgovor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dojmove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nakon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izleta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048000" y="228600"/>
            <a:ext cx="349005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EKSKURZIJA</a:t>
            </a:r>
          </a:p>
          <a:p>
            <a:pPr lvl="0" algn="ctr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8. RAZRED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4"/>
    </mc:Choice>
    <mc:Fallback xmlns="">
      <p:transition spd="slow" advTm="3994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400" y="1739900"/>
            <a:ext cx="6908800" cy="391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5400" algn="l"/>
                <a:tab pos="50800" algn="l"/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pozitivne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odnose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novih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kultura.</a:t>
            </a:r>
          </a:p>
          <a:p>
            <a:pPr>
              <a:lnSpc>
                <a:spcPts val="1200"/>
              </a:lnSpc>
              <a:tabLst>
                <a:tab pos="25400" algn="l"/>
                <a:tab pos="50800" algn="l"/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novih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kultura.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komunikacijskih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kompetecija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engleskoga</a:t>
            </a:r>
          </a:p>
          <a:p>
            <a:pPr>
              <a:lnSpc>
                <a:spcPts val="1200"/>
              </a:lnSpc>
              <a:tabLst>
                <a:tab pos="25400" algn="l"/>
                <a:tab pos="50800" algn="l"/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ukulturnih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komunikacijskih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kompetencija.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Poticanje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višejezi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</a:p>
          <a:p>
            <a:pPr>
              <a:lnSpc>
                <a:spcPts val="1200"/>
              </a:lnSpc>
              <a:tabLst>
                <a:tab pos="25400" algn="l"/>
                <a:tab pos="50800" algn="l"/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odnosa.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25400" algn="l"/>
                <a:tab pos="50800" algn="l"/>
                <a:tab pos="3175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Engleskog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jezika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naše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Zadar,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Budimpešta,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Theresa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Town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Bilingual</a:t>
            </a:r>
          </a:p>
          <a:p>
            <a:pPr>
              <a:lnSpc>
                <a:spcPts val="1200"/>
              </a:lnSpc>
              <a:tabLst>
                <a:tab pos="25400" algn="l"/>
                <a:tab pos="50800" algn="l"/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Primary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School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25400" algn="l"/>
                <a:tab pos="50800" algn="l"/>
                <a:tab pos="3175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Ekskurzija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arsku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Budimpešta,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kamp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Dunabogdany),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djeca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Budimpešte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će</a:t>
            </a:r>
          </a:p>
          <a:p>
            <a:pPr>
              <a:lnSpc>
                <a:spcPts val="1200"/>
              </a:lnSpc>
              <a:tabLst>
                <a:tab pos="25400" algn="l"/>
                <a:tab pos="50800" algn="l"/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doći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Zadar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25400" algn="l"/>
                <a:tab pos="50800" algn="l"/>
                <a:tab pos="3175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Rujan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travanj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svibanj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25400" algn="l"/>
                <a:tab pos="50800" algn="l"/>
                <a:tab pos="3175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Budimpešta,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Zadar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6700" y="1816100"/>
            <a:ext cx="1333500" cy="383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27000" algn="l"/>
                <a:tab pos="139700" algn="l"/>
                <a:tab pos="165100" algn="l"/>
                <a:tab pos="203200" algn="l"/>
              </a:tabLst>
            </a:pPr>
            <a:r>
              <a:rPr lang="en-US" altLang="zh-CN" dirty="0" smtClean="0"/>
              <a:t>				</a:t>
            </a: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CILJEVI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27000" algn="l"/>
                <a:tab pos="139700" algn="l"/>
                <a:tab pos="165100" algn="l"/>
                <a:tab pos="2032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27000" algn="l"/>
                <a:tab pos="139700" algn="l"/>
                <a:tab pos="165100" algn="l"/>
                <a:tab pos="2032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27000" algn="l"/>
                <a:tab pos="139700" algn="l"/>
                <a:tab pos="1651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NAČIN</a:t>
            </a:r>
          </a:p>
          <a:p>
            <a:pPr>
              <a:lnSpc>
                <a:spcPts val="1400"/>
              </a:lnSpc>
              <a:tabLst>
                <a:tab pos="127000" algn="l"/>
                <a:tab pos="139700" algn="l"/>
                <a:tab pos="165100" algn="l"/>
                <a:tab pos="203200" algn="l"/>
              </a:tabLst>
            </a:pP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27000" algn="l"/>
                <a:tab pos="139700" algn="l"/>
                <a:tab pos="1651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127000" algn="l"/>
                <a:tab pos="139700" algn="l"/>
                <a:tab pos="165100" algn="l"/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D54773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295400" y="0"/>
            <a:ext cx="51877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hr-HR" sz="4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BUDIMPEŠTA – ZADAR</a:t>
            </a:r>
          </a:p>
          <a:p>
            <a:pPr lvl="0" algn="ctr"/>
            <a:r>
              <a:rPr lang="hr-HR" sz="4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RAZMJENA UČENIKA</a:t>
            </a:r>
            <a:endParaRPr lang="hr-HR" sz="4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8"/>
    </mc:Choice>
    <mc:Fallback xmlns="">
      <p:transition spd="slow" advTm="3108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ŠKOLSKA KNJIŽNICA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4"/>
    </mc:Choice>
    <mc:Fallback xmlns="">
      <p:transition spd="slow" advTm="1914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854200"/>
            <a:ext cx="977900" cy="189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31800" y="4152900"/>
            <a:ext cx="1803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REALIZACIJE: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31800" y="4876800"/>
            <a:ext cx="977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612900" y="1790700"/>
            <a:ext cx="7048500" cy="199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651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prostor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ara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samostalan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uporabi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razli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izvora</a:t>
            </a:r>
          </a:p>
          <a:p>
            <a:pPr>
              <a:lnSpc>
                <a:spcPts val="1200"/>
              </a:lnSpc>
              <a:tabLst>
                <a:tab pos="1651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informacija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znanja,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snalaziti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knjiţnicama,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slu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njihovom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om,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poznavati</a:t>
            </a:r>
          </a:p>
          <a:p>
            <a:pPr>
              <a:lnSpc>
                <a:spcPts val="1200"/>
              </a:lnSpc>
              <a:tabLst>
                <a:tab pos="1651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klasifikacijska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ela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uporaba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raznovrsnih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kataloga,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bibliografija,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referentne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zbirke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drugih</a:t>
            </a:r>
          </a:p>
          <a:p>
            <a:pPr>
              <a:lnSpc>
                <a:spcPts val="1200"/>
              </a:lnSpc>
              <a:tabLst>
                <a:tab pos="1651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izvora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znanja.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informacijsko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avanje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Ljiljana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Didov,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prof.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dipl.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ar</a:t>
            </a:r>
            <a:endParaRPr lang="en-US" altLang="zh-CN" sz="1202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400300" y="4191000"/>
            <a:ext cx="5832302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Razgovor,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avanje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radionice,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medijska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istra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ivanje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prezentacija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enog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primjena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enog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727200" y="4902200"/>
            <a:ext cx="17780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31800" y="5473700"/>
            <a:ext cx="7929863" cy="10079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1397000" algn="l"/>
              </a:tabLst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TROŠKOVNIK: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Uredski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397000" algn="l"/>
              </a:tabLst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Kroz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upoznavanja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će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sami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vrednovati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svoju</a:t>
            </a:r>
          </a:p>
          <a:p>
            <a:pPr>
              <a:lnSpc>
                <a:spcPts val="1400"/>
              </a:lnSpc>
              <a:tabLst>
                <a:tab pos="13970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aktivnost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nici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920750" y="685800"/>
            <a:ext cx="71374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UPOZNAVANJE KNJIŽNICE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"/>
    </mc:Choice>
    <mc:Fallback xmlns="">
      <p:transition spd="slow" advTm="3003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52600"/>
            <a:ext cx="977900" cy="181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4572000"/>
            <a:ext cx="977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473200" y="1719028"/>
            <a:ext cx="6532109" cy="19056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65100" algn="l"/>
                <a:tab pos="3048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naviku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dola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nicu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sudjelovanja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</a:p>
          <a:p>
            <a:pPr>
              <a:lnSpc>
                <a:spcPts val="1200"/>
              </a:lnSpc>
              <a:tabLst>
                <a:tab pos="165100" algn="l"/>
                <a:tab pos="304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aktivnostima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nice.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osjećaj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uvanje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vraćanje</a:t>
            </a:r>
          </a:p>
          <a:p>
            <a:pPr>
              <a:lnSpc>
                <a:spcPts val="1200"/>
              </a:lnSpc>
              <a:tabLst>
                <a:tab pos="165100" algn="l"/>
                <a:tab pos="304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knjiga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vrijeme).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Probuditi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ljubav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knjizi.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165100" algn="l"/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Razvijati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itala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navike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1.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razreda.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Postepeno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upoznavanj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  s</a:t>
            </a:r>
            <a:r>
              <a:rPr lang="hr-HR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ts val="1800"/>
              </a:lnSpc>
              <a:tabLst>
                <a:tab pos="165100" algn="l"/>
                <a:tab pos="304800" algn="l"/>
              </a:tabLst>
            </a:pPr>
            <a:r>
              <a:rPr lang="hr-HR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nica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165100" algn="l"/>
                <a:tab pos="3048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Ljiljana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Didov,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prof.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dipl.knji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ar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04800" y="3810000"/>
            <a:ext cx="8272008" cy="44691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930400" algn="l"/>
              </a:tabLst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REALIZACIJE: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lektire,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parlaonica,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kviz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knjigama,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medijska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kultura,</a:t>
            </a:r>
          </a:p>
          <a:p>
            <a:pPr>
              <a:lnSpc>
                <a:spcPts val="1400"/>
              </a:lnSpc>
              <a:tabLst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evni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susreti,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radionice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676400" y="4575203"/>
            <a:ext cx="17780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04800" y="5029200"/>
            <a:ext cx="6572248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TROŠKOVNIK: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Uredski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2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Praćenje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2" dirty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itala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navika,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anketiranje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itelja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roditelja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73139" y="380999"/>
            <a:ext cx="87893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POTICANJE ČITALAČKIH NAVIKA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1"/>
    </mc:Choice>
    <mc:Fallback xmlns="">
      <p:transition spd="slow" advTm="3071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714500"/>
            <a:ext cx="977900" cy="196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31800" y="4775200"/>
            <a:ext cx="1333500" cy="147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VREDNOVANJE: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612900" y="1727200"/>
            <a:ext cx="6585329" cy="194412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651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poticanje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itala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kih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navika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odlaska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druge</a:t>
            </a:r>
          </a:p>
          <a:p>
            <a:pPr>
              <a:lnSpc>
                <a:spcPts val="1200"/>
              </a:lnSpc>
              <a:tabLst>
                <a:tab pos="1651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upoznati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odjele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aktivnosti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ciljem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poticanja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</a:p>
          <a:p>
            <a:pPr>
              <a:lnSpc>
                <a:spcPts val="1200"/>
              </a:lnSpc>
              <a:tabLst>
                <a:tab pos="1651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uporabe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kreativnom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provo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đ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slobodnog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vremena.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informacijsko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pou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avanje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Gradska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Zadar,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Ljiljana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Didov,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prof.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dipl.knji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ar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31800" y="4076700"/>
            <a:ext cx="7329571" cy="2513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34343D"/>
                </a:solidFill>
                <a:latin typeface="Verdana" pitchFamily="18" charset="0"/>
                <a:cs typeface="Verdana" pitchFamily="18" charset="0"/>
              </a:rPr>
              <a:t>REALIZACIJE: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Organizacija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pripreme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odlaska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enika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naše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gradsku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nicu</a:t>
            </a:r>
            <a:endParaRPr lang="en-US" altLang="zh-CN" sz="1202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917700" y="4800600"/>
            <a:ext cx="4077591" cy="153375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Travanj,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Uredski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likovni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putni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troškovi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če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će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vrednovati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organizirane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aktivnosti.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570249" y="438090"/>
            <a:ext cx="33813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ZADAR ČITA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7"/>
    </mc:Choice>
    <mc:Fallback xmlns="">
      <p:transition spd="slow" advTm="2977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602101" y="2907284"/>
            <a:ext cx="130936" cy="133730"/>
          </a:xfrm>
          <a:custGeom>
            <a:avLst/>
            <a:gdLst>
              <a:gd name="connsiteX0" fmla="*/ 6350 w 130936"/>
              <a:gd name="connsiteY0" fmla="*/ 75818 h 133730"/>
              <a:gd name="connsiteX1" fmla="*/ 89789 w 130936"/>
              <a:gd name="connsiteY1" fmla="*/ 127380 h 133730"/>
              <a:gd name="connsiteX2" fmla="*/ 107188 w 130936"/>
              <a:gd name="connsiteY2" fmla="*/ 99059 h 133730"/>
              <a:gd name="connsiteX3" fmla="*/ 124586 w 130936"/>
              <a:gd name="connsiteY3" fmla="*/ 44957 h 133730"/>
              <a:gd name="connsiteX4" fmla="*/ 103251 w 130936"/>
              <a:gd name="connsiteY4" fmla="*/ 13080 h 133730"/>
              <a:gd name="connsiteX5" fmla="*/ 66166 w 130936"/>
              <a:gd name="connsiteY5" fmla="*/ 6350 h 133730"/>
              <a:gd name="connsiteX6" fmla="*/ 26670 w 130936"/>
              <a:gd name="connsiteY6" fmla="*/ 42925 h 133730"/>
              <a:gd name="connsiteX7" fmla="*/ 6350 w 130936"/>
              <a:gd name="connsiteY7" fmla="*/ 75818 h 133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0936" h="133730">
                <a:moveTo>
                  <a:pt x="6350" y="75818"/>
                </a:moveTo>
                <a:lnTo>
                  <a:pt x="89789" y="127380"/>
                </a:lnTo>
                <a:lnTo>
                  <a:pt x="107188" y="99059"/>
                </a:lnTo>
                <a:cubicBezTo>
                  <a:pt x="121030" y="76707"/>
                  <a:pt x="126746" y="58673"/>
                  <a:pt x="124586" y="44957"/>
                </a:cubicBezTo>
                <a:cubicBezTo>
                  <a:pt x="122428" y="31114"/>
                  <a:pt x="115316" y="20446"/>
                  <a:pt x="103251" y="13080"/>
                </a:cubicBezTo>
                <a:cubicBezTo>
                  <a:pt x="91439" y="5841"/>
                  <a:pt x="79120" y="3555"/>
                  <a:pt x="66166" y="6350"/>
                </a:cubicBezTo>
                <a:cubicBezTo>
                  <a:pt x="53085" y="9144"/>
                  <a:pt x="40004" y="21335"/>
                  <a:pt x="26670" y="42925"/>
                </a:cubicBezTo>
                <a:lnTo>
                  <a:pt x="6350" y="7581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454273" y="2777061"/>
            <a:ext cx="458597" cy="512492"/>
          </a:xfrm>
          <a:custGeom>
            <a:avLst/>
            <a:gdLst>
              <a:gd name="connsiteX0" fmla="*/ 6350 w 458597"/>
              <a:gd name="connsiteY0" fmla="*/ 275256 h 512492"/>
              <a:gd name="connsiteX1" fmla="*/ 124967 w 458597"/>
              <a:gd name="connsiteY1" fmla="*/ 83105 h 512492"/>
              <a:gd name="connsiteX2" fmla="*/ 212852 w 458597"/>
              <a:gd name="connsiteY2" fmla="*/ 7413 h 512492"/>
              <a:gd name="connsiteX3" fmla="*/ 317246 w 458597"/>
              <a:gd name="connsiteY3" fmla="*/ 28622 h 512492"/>
              <a:gd name="connsiteX4" fmla="*/ 384683 w 458597"/>
              <a:gd name="connsiteY4" fmla="*/ 117395 h 512492"/>
              <a:gd name="connsiteX5" fmla="*/ 352425 w 458597"/>
              <a:gd name="connsiteY5" fmla="*/ 241093 h 512492"/>
              <a:gd name="connsiteX6" fmla="*/ 313436 w 458597"/>
              <a:gd name="connsiteY6" fmla="*/ 304339 h 512492"/>
              <a:gd name="connsiteX7" fmla="*/ 452247 w 458597"/>
              <a:gd name="connsiteY7" fmla="*/ 390064 h 512492"/>
              <a:gd name="connsiteX8" fmla="*/ 380619 w 458597"/>
              <a:gd name="connsiteY8" fmla="*/ 506142 h 512492"/>
              <a:gd name="connsiteX9" fmla="*/ 6350 w 458597"/>
              <a:gd name="connsiteY9" fmla="*/ 275256 h 5124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458597" h="512492">
                <a:moveTo>
                  <a:pt x="6350" y="275256"/>
                </a:moveTo>
                <a:lnTo>
                  <a:pt x="124967" y="83105"/>
                </a:lnTo>
                <a:cubicBezTo>
                  <a:pt x="150876" y="41195"/>
                  <a:pt x="180086" y="16049"/>
                  <a:pt x="212852" y="7413"/>
                </a:cubicBezTo>
                <a:cubicBezTo>
                  <a:pt x="245617" y="-1095"/>
                  <a:pt x="280416" y="6016"/>
                  <a:pt x="317246" y="28622"/>
                </a:cubicBezTo>
                <a:cubicBezTo>
                  <a:pt x="354965" y="51990"/>
                  <a:pt x="377444" y="81581"/>
                  <a:pt x="384683" y="117395"/>
                </a:cubicBezTo>
                <a:cubicBezTo>
                  <a:pt x="392048" y="153209"/>
                  <a:pt x="381254" y="194484"/>
                  <a:pt x="352425" y="241093"/>
                </a:cubicBezTo>
                <a:lnTo>
                  <a:pt x="313436" y="304339"/>
                </a:lnTo>
                <a:lnTo>
                  <a:pt x="452247" y="390064"/>
                </a:lnTo>
                <a:lnTo>
                  <a:pt x="380619" y="506142"/>
                </a:lnTo>
                <a:lnTo>
                  <a:pt x="6350" y="27525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19169" y="2540635"/>
            <a:ext cx="147065" cy="132460"/>
          </a:xfrm>
          <a:custGeom>
            <a:avLst/>
            <a:gdLst>
              <a:gd name="connsiteX0" fmla="*/ 6350 w 147065"/>
              <a:gd name="connsiteY0" fmla="*/ 46481 h 132460"/>
              <a:gd name="connsiteX1" fmla="*/ 46990 w 147065"/>
              <a:gd name="connsiteY1" fmla="*/ 126110 h 132460"/>
              <a:gd name="connsiteX2" fmla="*/ 98044 w 147065"/>
              <a:gd name="connsiteY2" fmla="*/ 99948 h 132460"/>
              <a:gd name="connsiteX3" fmla="*/ 127380 w 147065"/>
              <a:gd name="connsiteY3" fmla="*/ 78231 h 132460"/>
              <a:gd name="connsiteX4" fmla="*/ 140715 w 147065"/>
              <a:gd name="connsiteY4" fmla="*/ 56006 h 132460"/>
              <a:gd name="connsiteX5" fmla="*/ 136652 w 147065"/>
              <a:gd name="connsiteY5" fmla="*/ 29336 h 132460"/>
              <a:gd name="connsiteX6" fmla="*/ 109854 w 147065"/>
              <a:gd name="connsiteY6" fmla="*/ 6350 h 132460"/>
              <a:gd name="connsiteX7" fmla="*/ 59435 w 147065"/>
              <a:gd name="connsiteY7" fmla="*/ 19303 h 132460"/>
              <a:gd name="connsiteX8" fmla="*/ 6350 w 147065"/>
              <a:gd name="connsiteY8" fmla="*/ 46481 h 132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47065" h="132460">
                <a:moveTo>
                  <a:pt x="6350" y="46481"/>
                </a:moveTo>
                <a:lnTo>
                  <a:pt x="46990" y="126110"/>
                </a:lnTo>
                <a:lnTo>
                  <a:pt x="98044" y="99948"/>
                </a:lnTo>
                <a:cubicBezTo>
                  <a:pt x="103504" y="97154"/>
                  <a:pt x="113283" y="89915"/>
                  <a:pt x="127380" y="78231"/>
                </a:cubicBezTo>
                <a:cubicBezTo>
                  <a:pt x="134492" y="72516"/>
                  <a:pt x="138938" y="65151"/>
                  <a:pt x="140715" y="56006"/>
                </a:cubicBezTo>
                <a:cubicBezTo>
                  <a:pt x="142366" y="46735"/>
                  <a:pt x="141096" y="37972"/>
                  <a:pt x="136652" y="29336"/>
                </a:cubicBezTo>
                <a:cubicBezTo>
                  <a:pt x="130302" y="16763"/>
                  <a:pt x="121284" y="9016"/>
                  <a:pt x="109854" y="6350"/>
                </a:cubicBezTo>
                <a:cubicBezTo>
                  <a:pt x="98298" y="3682"/>
                  <a:pt x="81533" y="8001"/>
                  <a:pt x="59435" y="19303"/>
                </a:cubicBezTo>
                <a:lnTo>
                  <a:pt x="6350" y="4648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57244" y="2426589"/>
            <a:ext cx="597915" cy="541401"/>
          </a:xfrm>
          <a:custGeom>
            <a:avLst/>
            <a:gdLst>
              <a:gd name="connsiteX0" fmla="*/ 6350 w 597915"/>
              <a:gd name="connsiteY0" fmla="*/ 143509 h 541401"/>
              <a:gd name="connsiteX1" fmla="*/ 208026 w 597915"/>
              <a:gd name="connsiteY1" fmla="*/ 40512 h 541401"/>
              <a:gd name="connsiteX2" fmla="*/ 298577 w 597915"/>
              <a:gd name="connsiteY2" fmla="*/ 6350 h 541401"/>
              <a:gd name="connsiteX3" fmla="*/ 364616 w 597915"/>
              <a:gd name="connsiteY3" fmla="*/ 17526 h 541401"/>
              <a:gd name="connsiteX4" fmla="*/ 415289 w 597915"/>
              <a:gd name="connsiteY4" fmla="*/ 71754 h 541401"/>
              <a:gd name="connsiteX5" fmla="*/ 430021 w 597915"/>
              <a:gd name="connsiteY5" fmla="*/ 135001 h 541401"/>
              <a:gd name="connsiteX6" fmla="*/ 411479 w 597915"/>
              <a:gd name="connsiteY6" fmla="*/ 192912 h 541401"/>
              <a:gd name="connsiteX7" fmla="*/ 376808 w 597915"/>
              <a:gd name="connsiteY7" fmla="*/ 230123 h 541401"/>
              <a:gd name="connsiteX8" fmla="*/ 415797 w 597915"/>
              <a:gd name="connsiteY8" fmla="*/ 228472 h 541401"/>
              <a:gd name="connsiteX9" fmla="*/ 445642 w 597915"/>
              <a:gd name="connsiteY9" fmla="*/ 239140 h 541401"/>
              <a:gd name="connsiteX10" fmla="*/ 474979 w 597915"/>
              <a:gd name="connsiteY10" fmla="*/ 254761 h 541401"/>
              <a:gd name="connsiteX11" fmla="*/ 591565 w 597915"/>
              <a:gd name="connsiteY11" fmla="*/ 338327 h 541401"/>
              <a:gd name="connsiteX12" fmla="*/ 454914 w 597915"/>
              <a:gd name="connsiteY12" fmla="*/ 408177 h 541401"/>
              <a:gd name="connsiteX13" fmla="*/ 329057 w 597915"/>
              <a:gd name="connsiteY13" fmla="*/ 321563 h 541401"/>
              <a:gd name="connsiteX14" fmla="*/ 291719 w 597915"/>
              <a:gd name="connsiteY14" fmla="*/ 302513 h 541401"/>
              <a:gd name="connsiteX15" fmla="*/ 257428 w 597915"/>
              <a:gd name="connsiteY15" fmla="*/ 308609 h 541401"/>
              <a:gd name="connsiteX16" fmla="*/ 246760 w 597915"/>
              <a:gd name="connsiteY16" fmla="*/ 314070 h 541401"/>
              <a:gd name="connsiteX17" fmla="*/ 327914 w 597915"/>
              <a:gd name="connsiteY17" fmla="*/ 472947 h 541401"/>
              <a:gd name="connsiteX18" fmla="*/ 206375 w 597915"/>
              <a:gd name="connsiteY18" fmla="*/ 535051 h 541401"/>
              <a:gd name="connsiteX19" fmla="*/ 6350 w 597915"/>
              <a:gd name="connsiteY19" fmla="*/ 143509 h 5414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597915" h="541401">
                <a:moveTo>
                  <a:pt x="6350" y="143509"/>
                </a:moveTo>
                <a:lnTo>
                  <a:pt x="208026" y="40512"/>
                </a:lnTo>
                <a:cubicBezTo>
                  <a:pt x="245364" y="21462"/>
                  <a:pt x="275589" y="10032"/>
                  <a:pt x="298577" y="6350"/>
                </a:cubicBezTo>
                <a:cubicBezTo>
                  <a:pt x="321690" y="2666"/>
                  <a:pt x="343661" y="6350"/>
                  <a:pt x="364616" y="17526"/>
                </a:cubicBezTo>
                <a:cubicBezTo>
                  <a:pt x="385571" y="28701"/>
                  <a:pt x="402463" y="46735"/>
                  <a:pt x="415289" y="71754"/>
                </a:cubicBezTo>
                <a:cubicBezTo>
                  <a:pt x="426339" y="93471"/>
                  <a:pt x="431291" y="114553"/>
                  <a:pt x="430021" y="135001"/>
                </a:cubicBezTo>
                <a:cubicBezTo>
                  <a:pt x="428878" y="155447"/>
                  <a:pt x="422656" y="174751"/>
                  <a:pt x="411479" y="192912"/>
                </a:cubicBezTo>
                <a:cubicBezTo>
                  <a:pt x="404240" y="204342"/>
                  <a:pt x="392810" y="216789"/>
                  <a:pt x="376808" y="230123"/>
                </a:cubicBezTo>
                <a:cubicBezTo>
                  <a:pt x="393700" y="227583"/>
                  <a:pt x="406654" y="226948"/>
                  <a:pt x="415797" y="228472"/>
                </a:cubicBezTo>
                <a:cubicBezTo>
                  <a:pt x="421766" y="229361"/>
                  <a:pt x="431800" y="232917"/>
                  <a:pt x="445642" y="239140"/>
                </a:cubicBezTo>
                <a:cubicBezTo>
                  <a:pt x="459485" y="245363"/>
                  <a:pt x="469265" y="250570"/>
                  <a:pt x="474979" y="254761"/>
                </a:cubicBezTo>
                <a:lnTo>
                  <a:pt x="591565" y="338327"/>
                </a:lnTo>
                <a:lnTo>
                  <a:pt x="454914" y="408177"/>
                </a:lnTo>
                <a:lnTo>
                  <a:pt x="329057" y="321563"/>
                </a:lnTo>
                <a:cubicBezTo>
                  <a:pt x="312927" y="310260"/>
                  <a:pt x="300481" y="303910"/>
                  <a:pt x="291719" y="302513"/>
                </a:cubicBezTo>
                <a:cubicBezTo>
                  <a:pt x="279908" y="300989"/>
                  <a:pt x="268477" y="303021"/>
                  <a:pt x="257428" y="308609"/>
                </a:cubicBezTo>
                <a:lnTo>
                  <a:pt x="246760" y="314070"/>
                </a:lnTo>
                <a:lnTo>
                  <a:pt x="327914" y="472947"/>
                </a:lnTo>
                <a:lnTo>
                  <a:pt x="206375" y="535051"/>
                </a:lnTo>
                <a:lnTo>
                  <a:pt x="6350" y="14350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518898" y="2381250"/>
            <a:ext cx="204486" cy="259000"/>
          </a:xfrm>
          <a:custGeom>
            <a:avLst/>
            <a:gdLst>
              <a:gd name="connsiteX0" fmla="*/ 74946 w 204486"/>
              <a:gd name="connsiteY0" fmla="*/ 7492 h 259000"/>
              <a:gd name="connsiteX1" fmla="*/ 16526 w 204486"/>
              <a:gd name="connsiteY1" fmla="*/ 49784 h 259000"/>
              <a:gd name="connsiteX2" fmla="*/ 12462 w 204486"/>
              <a:gd name="connsiteY2" fmla="*/ 149097 h 259000"/>
              <a:gd name="connsiteX3" fmla="*/ 56658 w 204486"/>
              <a:gd name="connsiteY3" fmla="*/ 237490 h 259000"/>
              <a:gd name="connsiteX4" fmla="*/ 128666 w 204486"/>
              <a:gd name="connsiteY4" fmla="*/ 251714 h 259000"/>
              <a:gd name="connsiteX5" fmla="*/ 188992 w 204486"/>
              <a:gd name="connsiteY5" fmla="*/ 209677 h 259000"/>
              <a:gd name="connsiteX6" fmla="*/ 190896 w 204486"/>
              <a:gd name="connsiteY6" fmla="*/ 104647 h 259000"/>
              <a:gd name="connsiteX7" fmla="*/ 147335 w 204486"/>
              <a:gd name="connsiteY7" fmla="*/ 21209 h 259000"/>
              <a:gd name="connsiteX8" fmla="*/ 74946 w 204486"/>
              <a:gd name="connsiteY8" fmla="*/ 7492 h 25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4486" h="259000">
                <a:moveTo>
                  <a:pt x="74946" y="7492"/>
                </a:moveTo>
                <a:cubicBezTo>
                  <a:pt x="48149" y="13208"/>
                  <a:pt x="28718" y="27305"/>
                  <a:pt x="16526" y="49784"/>
                </a:cubicBezTo>
                <a:cubicBezTo>
                  <a:pt x="4334" y="72263"/>
                  <a:pt x="2937" y="105282"/>
                  <a:pt x="12462" y="149097"/>
                </a:cubicBezTo>
                <a:cubicBezTo>
                  <a:pt x="21733" y="192532"/>
                  <a:pt x="36465" y="221996"/>
                  <a:pt x="56658" y="237490"/>
                </a:cubicBezTo>
                <a:cubicBezTo>
                  <a:pt x="76977" y="252984"/>
                  <a:pt x="100854" y="257682"/>
                  <a:pt x="128666" y="251714"/>
                </a:cubicBezTo>
                <a:cubicBezTo>
                  <a:pt x="157242" y="245617"/>
                  <a:pt x="177308" y="231520"/>
                  <a:pt x="188992" y="209677"/>
                </a:cubicBezTo>
                <a:cubicBezTo>
                  <a:pt x="200549" y="187705"/>
                  <a:pt x="201184" y="152654"/>
                  <a:pt x="190896" y="104647"/>
                </a:cubicBezTo>
                <a:cubicBezTo>
                  <a:pt x="182261" y="64135"/>
                  <a:pt x="167656" y="36321"/>
                  <a:pt x="147335" y="21209"/>
                </a:cubicBezTo>
                <a:cubicBezTo>
                  <a:pt x="127015" y="5969"/>
                  <a:pt x="102885" y="1397"/>
                  <a:pt x="74946" y="749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384994" y="2274419"/>
            <a:ext cx="472771" cy="471908"/>
          </a:xfrm>
          <a:custGeom>
            <a:avLst/>
            <a:gdLst>
              <a:gd name="connsiteX0" fmla="*/ 187513 w 472771"/>
              <a:gd name="connsiteY0" fmla="*/ 13612 h 471908"/>
              <a:gd name="connsiteX1" fmla="*/ 365186 w 472771"/>
              <a:gd name="connsiteY1" fmla="*/ 35710 h 471908"/>
              <a:gd name="connsiteX2" fmla="*/ 458023 w 472771"/>
              <a:gd name="connsiteY2" fmla="*/ 184555 h 471908"/>
              <a:gd name="connsiteX3" fmla="*/ 459293 w 472771"/>
              <a:gd name="connsiteY3" fmla="*/ 313713 h 471908"/>
              <a:gd name="connsiteX4" fmla="*/ 402016 w 472771"/>
              <a:gd name="connsiteY4" fmla="*/ 404518 h 471908"/>
              <a:gd name="connsiteX5" fmla="*/ 288351 w 472771"/>
              <a:gd name="connsiteY5" fmla="*/ 456969 h 471908"/>
              <a:gd name="connsiteX6" fmla="*/ 163002 w 472771"/>
              <a:gd name="connsiteY6" fmla="*/ 459763 h 471908"/>
              <a:gd name="connsiteX7" fmla="*/ 69911 w 472771"/>
              <a:gd name="connsiteY7" fmla="*/ 402994 h 471908"/>
              <a:gd name="connsiteX8" fmla="*/ 13396 w 472771"/>
              <a:gd name="connsiteY8" fmla="*/ 283868 h 471908"/>
              <a:gd name="connsiteX9" fmla="*/ 36764 w 472771"/>
              <a:gd name="connsiteY9" fmla="*/ 107338 h 471908"/>
              <a:gd name="connsiteX10" fmla="*/ 187513 w 472771"/>
              <a:gd name="connsiteY10" fmla="*/ 13612 h 471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72771" h="471908">
                <a:moveTo>
                  <a:pt x="187513" y="13612"/>
                </a:moveTo>
                <a:cubicBezTo>
                  <a:pt x="259014" y="-1754"/>
                  <a:pt x="318323" y="5611"/>
                  <a:pt x="365186" y="35710"/>
                </a:cubicBezTo>
                <a:cubicBezTo>
                  <a:pt x="412176" y="65809"/>
                  <a:pt x="443164" y="115466"/>
                  <a:pt x="458023" y="184555"/>
                </a:cubicBezTo>
                <a:cubicBezTo>
                  <a:pt x="468818" y="234846"/>
                  <a:pt x="469199" y="277899"/>
                  <a:pt x="459293" y="313713"/>
                </a:cubicBezTo>
                <a:cubicBezTo>
                  <a:pt x="449260" y="349400"/>
                  <a:pt x="430210" y="379753"/>
                  <a:pt x="402016" y="404518"/>
                </a:cubicBezTo>
                <a:cubicBezTo>
                  <a:pt x="373949" y="429283"/>
                  <a:pt x="336103" y="446809"/>
                  <a:pt x="288351" y="456969"/>
                </a:cubicBezTo>
                <a:cubicBezTo>
                  <a:pt x="239837" y="467510"/>
                  <a:pt x="198054" y="468399"/>
                  <a:pt x="163002" y="459763"/>
                </a:cubicBezTo>
                <a:cubicBezTo>
                  <a:pt x="127950" y="451127"/>
                  <a:pt x="96835" y="432205"/>
                  <a:pt x="69911" y="402994"/>
                </a:cubicBezTo>
                <a:cubicBezTo>
                  <a:pt x="42987" y="373911"/>
                  <a:pt x="24191" y="334160"/>
                  <a:pt x="13396" y="283868"/>
                </a:cubicBezTo>
                <a:cubicBezTo>
                  <a:pt x="-1716" y="213764"/>
                  <a:pt x="6030" y="154836"/>
                  <a:pt x="36764" y="107338"/>
                </a:cubicBezTo>
                <a:cubicBezTo>
                  <a:pt x="67498" y="59840"/>
                  <a:pt x="117663" y="28598"/>
                  <a:pt x="187513" y="1361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03216" y="2218817"/>
            <a:ext cx="364611" cy="465963"/>
          </a:xfrm>
          <a:custGeom>
            <a:avLst/>
            <a:gdLst>
              <a:gd name="connsiteX0" fmla="*/ 212725 w 364611"/>
              <a:gd name="connsiteY0" fmla="*/ 11430 h 465963"/>
              <a:gd name="connsiteX1" fmla="*/ 348742 w 364611"/>
              <a:gd name="connsiteY1" fmla="*/ 6350 h 465963"/>
              <a:gd name="connsiteX2" fmla="*/ 357759 w 364611"/>
              <a:gd name="connsiteY2" fmla="*/ 244983 h 465963"/>
              <a:gd name="connsiteX3" fmla="*/ 348742 w 364611"/>
              <a:gd name="connsiteY3" fmla="*/ 359918 h 465963"/>
              <a:gd name="connsiteX4" fmla="*/ 297561 w 364611"/>
              <a:gd name="connsiteY4" fmla="*/ 428498 h 465963"/>
              <a:gd name="connsiteX5" fmla="*/ 195453 w 364611"/>
              <a:gd name="connsiteY5" fmla="*/ 459613 h 465963"/>
              <a:gd name="connsiteX6" fmla="*/ 91567 w 364611"/>
              <a:gd name="connsiteY6" fmla="*/ 445515 h 465963"/>
              <a:gd name="connsiteX7" fmla="*/ 33147 w 364611"/>
              <a:gd name="connsiteY7" fmla="*/ 395097 h 465963"/>
              <a:gd name="connsiteX8" fmla="*/ 6350 w 364611"/>
              <a:gd name="connsiteY8" fmla="*/ 310388 h 465963"/>
              <a:gd name="connsiteX9" fmla="*/ 135509 w 364611"/>
              <a:gd name="connsiteY9" fmla="*/ 287782 h 465963"/>
              <a:gd name="connsiteX10" fmla="*/ 142240 w 364611"/>
              <a:gd name="connsiteY10" fmla="*/ 330834 h 465963"/>
              <a:gd name="connsiteX11" fmla="*/ 159258 w 364611"/>
              <a:gd name="connsiteY11" fmla="*/ 352933 h 465963"/>
              <a:gd name="connsiteX12" fmla="*/ 181609 w 364611"/>
              <a:gd name="connsiteY12" fmla="*/ 357759 h 465963"/>
              <a:gd name="connsiteX13" fmla="*/ 214376 w 364611"/>
              <a:gd name="connsiteY13" fmla="*/ 339598 h 465963"/>
              <a:gd name="connsiteX14" fmla="*/ 222885 w 364611"/>
              <a:gd name="connsiteY14" fmla="*/ 282194 h 465963"/>
              <a:gd name="connsiteX15" fmla="*/ 212725 w 364611"/>
              <a:gd name="connsiteY15" fmla="*/ 11430 h 4659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364611" h="465963">
                <a:moveTo>
                  <a:pt x="212725" y="11430"/>
                </a:moveTo>
                <a:lnTo>
                  <a:pt x="348742" y="6350"/>
                </a:lnTo>
                <a:lnTo>
                  <a:pt x="357759" y="244983"/>
                </a:lnTo>
                <a:cubicBezTo>
                  <a:pt x="359664" y="295148"/>
                  <a:pt x="356616" y="333502"/>
                  <a:pt x="348742" y="359918"/>
                </a:cubicBezTo>
                <a:cubicBezTo>
                  <a:pt x="340867" y="386461"/>
                  <a:pt x="323850" y="409321"/>
                  <a:pt x="297561" y="428498"/>
                </a:cubicBezTo>
                <a:cubicBezTo>
                  <a:pt x="271398" y="447675"/>
                  <a:pt x="237363" y="458089"/>
                  <a:pt x="195453" y="459613"/>
                </a:cubicBezTo>
                <a:cubicBezTo>
                  <a:pt x="151003" y="461264"/>
                  <a:pt x="116459" y="456565"/>
                  <a:pt x="91567" y="445515"/>
                </a:cubicBezTo>
                <a:cubicBezTo>
                  <a:pt x="66802" y="434467"/>
                  <a:pt x="47244" y="417703"/>
                  <a:pt x="33147" y="395097"/>
                </a:cubicBezTo>
                <a:cubicBezTo>
                  <a:pt x="18923" y="372491"/>
                  <a:pt x="10033" y="344297"/>
                  <a:pt x="6350" y="310388"/>
                </a:cubicBezTo>
                <a:lnTo>
                  <a:pt x="135509" y="287782"/>
                </a:lnTo>
                <a:cubicBezTo>
                  <a:pt x="136397" y="307213"/>
                  <a:pt x="138684" y="321564"/>
                  <a:pt x="142240" y="330834"/>
                </a:cubicBezTo>
                <a:cubicBezTo>
                  <a:pt x="145796" y="340106"/>
                  <a:pt x="151384" y="347472"/>
                  <a:pt x="159258" y="352933"/>
                </a:cubicBezTo>
                <a:cubicBezTo>
                  <a:pt x="164592" y="356615"/>
                  <a:pt x="172085" y="358140"/>
                  <a:pt x="181609" y="357759"/>
                </a:cubicBezTo>
                <a:cubicBezTo>
                  <a:pt x="196850" y="357251"/>
                  <a:pt x="207772" y="351154"/>
                  <a:pt x="214376" y="339598"/>
                </a:cubicBezTo>
                <a:cubicBezTo>
                  <a:pt x="221107" y="328041"/>
                  <a:pt x="223901" y="308991"/>
                  <a:pt x="222885" y="282194"/>
                </a:cubicBezTo>
                <a:lnTo>
                  <a:pt x="212725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Naslov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PROJEKTI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"/>
    </mc:Choice>
    <mc:Fallback xmlns="">
      <p:transition spd="slow" advTm="2032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5410200" cy="1143000"/>
          </a:xfrm>
        </p:spPr>
        <p:txBody>
          <a:bodyPr/>
          <a:lstStyle/>
          <a:p>
            <a:r>
              <a:rPr lang="hr-HR" dirty="0"/>
              <a:t>Zaboravljene igre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90600" y="2057400"/>
            <a:ext cx="6400800" cy="34747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sz="1200" b="1" dirty="0">
                <a:ea typeface="Calibri"/>
                <a:cs typeface="Times New Roman"/>
              </a:rPr>
              <a:t>CILJEVI I </a:t>
            </a:r>
            <a:r>
              <a:rPr lang="hr-HR" sz="1200" b="1" dirty="0" smtClean="0">
                <a:ea typeface="Calibri"/>
                <a:cs typeface="Times New Roman"/>
              </a:rPr>
              <a:t>NAMJENA: </a:t>
            </a:r>
            <a:r>
              <a:rPr lang="hr-HR" sz="1200" dirty="0"/>
              <a:t>Saznati o načinu i bogatstvu života naših predaka i sačuvati te vrijednosti, njegovati ljubav prema </a:t>
            </a:r>
            <a:r>
              <a:rPr lang="hr-HR" sz="1200" dirty="0" smtClean="0"/>
              <a:t>obitelji</a:t>
            </a:r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r>
              <a:rPr lang="hr-HR" sz="1200" b="1" dirty="0" smtClean="0"/>
              <a:t>NOSITELJI: </a:t>
            </a:r>
            <a:r>
              <a:rPr lang="hr-HR" sz="1200" dirty="0"/>
              <a:t>učenici, </a:t>
            </a:r>
            <a:r>
              <a:rPr lang="hr-HR" sz="1200" dirty="0" smtClean="0"/>
              <a:t>učitelji (1.-4.), </a:t>
            </a:r>
            <a:r>
              <a:rPr lang="hr-HR" sz="1200" dirty="0"/>
              <a:t>roditelji, predci, mještani, razredni </a:t>
            </a:r>
            <a:r>
              <a:rPr lang="hr-HR" sz="1200" dirty="0" smtClean="0"/>
              <a:t>gost</a:t>
            </a:r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r>
              <a:rPr lang="hr-HR" sz="1200" b="1" dirty="0" smtClean="0"/>
              <a:t>NAČIN REALIZACIJE: </a:t>
            </a:r>
            <a:r>
              <a:rPr lang="hr-HR" sz="1200" dirty="0" smtClean="0"/>
              <a:t>čusmena </a:t>
            </a:r>
            <a:r>
              <a:rPr lang="hr-HR" sz="1200" dirty="0"/>
              <a:t>predaja, </a:t>
            </a:r>
            <a:r>
              <a:rPr lang="hr-HR" sz="1200" dirty="0" smtClean="0"/>
              <a:t>zapisi</a:t>
            </a:r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r>
              <a:rPr lang="hr-HR" sz="1200" b="1" dirty="0" smtClean="0"/>
              <a:t>VREMENIK</a:t>
            </a:r>
            <a:r>
              <a:rPr lang="hr-HR" sz="1200" dirty="0" smtClean="0"/>
              <a:t>: tijekom </a:t>
            </a:r>
            <a:r>
              <a:rPr lang="hr-HR" sz="1200" dirty="0"/>
              <a:t>cijele školske godine</a:t>
            </a:r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r>
              <a:rPr lang="hr-HR" sz="1200" b="1" dirty="0" smtClean="0"/>
              <a:t>TROŠKOVNIK</a:t>
            </a:r>
            <a:r>
              <a:rPr lang="hr-HR" sz="1200" dirty="0" smtClean="0"/>
              <a:t>: </a:t>
            </a:r>
            <a:r>
              <a:rPr lang="hr-HR" sz="1200" dirty="0"/>
              <a:t>materijal za izradu igara, papir, </a:t>
            </a:r>
            <a:r>
              <a:rPr lang="hr-HR" sz="1200" dirty="0" smtClean="0"/>
              <a:t>CD, 50 kn</a:t>
            </a:r>
            <a:endParaRPr lang="hr-HR" sz="1200" dirty="0"/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r>
              <a:rPr lang="hr-HR" sz="1200" b="1" dirty="0" smtClean="0"/>
              <a:t>NAČIN VREDNOVANJA: </a:t>
            </a:r>
            <a:r>
              <a:rPr lang="hr-HR" sz="1200" dirty="0"/>
              <a:t>prezentacija prikupljenog materijala, sudjelovanje u igrama, slikovnica </a:t>
            </a:r>
            <a:r>
              <a:rPr lang="hr-HR" sz="1200" dirty="0" smtClean="0"/>
              <a:t>igara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0486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6"/>
    </mc:Choice>
    <mc:Fallback xmlns="">
      <p:transition spd="slow" advTm="2196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4226511" cy="1143000"/>
          </a:xfrm>
        </p:spPr>
        <p:txBody>
          <a:bodyPr/>
          <a:lstStyle/>
          <a:p>
            <a:r>
              <a:rPr lang="hr-HR" dirty="0"/>
              <a:t>Zeleni otok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6400800" cy="3474720"/>
          </a:xfrm>
        </p:spPr>
        <p:txBody>
          <a:bodyPr>
            <a:normAutofit lnSpcReduction="10000"/>
          </a:bodyPr>
          <a:lstStyle/>
          <a:p>
            <a:r>
              <a:rPr lang="hr-HR" sz="1200" b="1" dirty="0"/>
              <a:t>CILJEVI I </a:t>
            </a:r>
            <a:r>
              <a:rPr lang="hr-HR" sz="1200" b="1" dirty="0" smtClean="0"/>
              <a:t>NAMJENA</a:t>
            </a:r>
            <a:r>
              <a:rPr lang="hr-HR" sz="1200" dirty="0" smtClean="0"/>
              <a:t>: Vraćanje </a:t>
            </a:r>
            <a:r>
              <a:rPr lang="hr-HR" sz="1200" dirty="0"/>
              <a:t>života u perivoj Vladimira Nazora; upoznati načine kojima se možemo aktivno uključiti u zaštitu </a:t>
            </a:r>
            <a:r>
              <a:rPr lang="hr-HR" sz="1200" dirty="0" smtClean="0"/>
              <a:t>prirode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1200" b="1" dirty="0" smtClean="0"/>
              <a:t>NOSITELJI</a:t>
            </a:r>
            <a:r>
              <a:rPr lang="hr-HR" sz="1200" dirty="0" smtClean="0"/>
              <a:t>: predstavnik </a:t>
            </a:r>
            <a:r>
              <a:rPr lang="hr-HR" sz="1200" dirty="0"/>
              <a:t>javne ustanove Nasadi, učenici, </a:t>
            </a:r>
            <a:r>
              <a:rPr lang="hr-HR" sz="1200" dirty="0" smtClean="0"/>
              <a:t>učitelji </a:t>
            </a:r>
            <a:r>
              <a:rPr lang="hr-HR" sz="1200" dirty="0"/>
              <a:t>( 1. – 4.) </a:t>
            </a:r>
            <a:endParaRPr lang="hr-HR" sz="1200" dirty="0" smtClean="0"/>
          </a:p>
          <a:p>
            <a:endParaRPr lang="hr-HR" sz="1200" dirty="0" smtClean="0"/>
          </a:p>
          <a:p>
            <a:endParaRPr lang="hr-HR" sz="1200" dirty="0"/>
          </a:p>
          <a:p>
            <a:r>
              <a:rPr lang="hr-HR" sz="1200" b="1" dirty="0" smtClean="0"/>
              <a:t>VREMENIK</a:t>
            </a:r>
            <a:r>
              <a:rPr lang="hr-HR" sz="1200" dirty="0" smtClean="0"/>
              <a:t>: kroz </a:t>
            </a:r>
            <a:r>
              <a:rPr lang="hr-HR" sz="1200" dirty="0"/>
              <a:t>pojedina godišnja </a:t>
            </a:r>
            <a:r>
              <a:rPr lang="hr-HR" sz="1200" dirty="0" smtClean="0"/>
              <a:t>doba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1200" b="1" dirty="0" smtClean="0"/>
              <a:t>TROŠKOVNIK</a:t>
            </a:r>
            <a:r>
              <a:rPr lang="hr-HR" sz="1200" dirty="0"/>
              <a:t> </a:t>
            </a:r>
            <a:r>
              <a:rPr lang="hr-HR" sz="1200" dirty="0" smtClean="0"/>
              <a:t>nisu </a:t>
            </a:r>
            <a:r>
              <a:rPr lang="hr-HR" sz="1200" dirty="0"/>
              <a:t>potrebna materijalna </a:t>
            </a:r>
            <a:r>
              <a:rPr lang="hr-HR" sz="1200" dirty="0" smtClean="0"/>
              <a:t>sredstva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1200" b="1" dirty="0"/>
              <a:t>NAČIN </a:t>
            </a:r>
            <a:r>
              <a:rPr lang="hr-HR" sz="1200" b="1" dirty="0" smtClean="0"/>
              <a:t>VREDNOVANJA</a:t>
            </a:r>
            <a:r>
              <a:rPr lang="hr-HR" sz="1200" dirty="0" smtClean="0"/>
              <a:t>: sudjelovanje </a:t>
            </a:r>
            <a:r>
              <a:rPr lang="hr-HR" sz="1200" dirty="0"/>
              <a:t>u edukativnim radionicama, istraživački </a:t>
            </a:r>
            <a:r>
              <a:rPr lang="hr-HR" sz="1200" dirty="0" smtClean="0"/>
              <a:t>rad</a:t>
            </a:r>
          </a:p>
          <a:p>
            <a:endParaRPr lang="hr-HR" sz="1200" dirty="0"/>
          </a:p>
          <a:p>
            <a:endParaRPr lang="hr-HR" sz="1200" dirty="0"/>
          </a:p>
          <a:p>
            <a:endParaRPr lang="hr-HR" sz="1200" dirty="0"/>
          </a:p>
          <a:p>
            <a:pPr marL="0" indent="0">
              <a:buNone/>
            </a:pP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79738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"/>
    </mc:Choice>
    <mc:Fallback xmlns="">
      <p:transition spd="slow" advTm="1952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495800"/>
            <a:ext cx="7467600" cy="1095568"/>
          </a:xfrm>
        </p:spPr>
        <p:txBody>
          <a:bodyPr/>
          <a:lstStyle/>
          <a:p>
            <a:pPr algn="l"/>
            <a:r>
              <a:rPr lang="hr-HR" sz="1200" dirty="0" smtClean="0"/>
              <a:t>Ostali projekti: </a:t>
            </a: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 smtClean="0"/>
              <a:t>Poludnevni boravak (Centar za odgoj)</a:t>
            </a:r>
            <a:br>
              <a:rPr lang="hr-HR" sz="1200" dirty="0" smtClean="0"/>
            </a:br>
            <a:r>
              <a:rPr lang="hr-HR" sz="1200" dirty="0" smtClean="0"/>
              <a:t>Evakuacijska vježba (jednom godišnje)</a:t>
            </a: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 smtClean="0"/>
              <a:t>Učenje Talijanskog jezika u produženom boravku</a:t>
            </a:r>
            <a:br>
              <a:rPr lang="hr-HR" sz="1200" dirty="0" smtClean="0"/>
            </a:br>
            <a:r>
              <a:rPr lang="hr-HR" sz="1200" dirty="0" smtClean="0"/>
              <a:t>Subvencionirana prehrana</a:t>
            </a:r>
            <a:br>
              <a:rPr lang="hr-HR" sz="1200" dirty="0" smtClean="0"/>
            </a:br>
            <a:r>
              <a:rPr lang="hr-HR" sz="1200" dirty="0" smtClean="0"/>
              <a:t>Shema školskog voća i mlijeka</a:t>
            </a:r>
            <a:br>
              <a:rPr lang="hr-HR" sz="1200" dirty="0" smtClean="0"/>
            </a:br>
            <a:r>
              <a:rPr lang="hr-HR" sz="1200" dirty="0" smtClean="0"/>
              <a:t>Univerzalna škola </a:t>
            </a:r>
            <a:r>
              <a:rPr lang="hr-HR" sz="1200" dirty="0" smtClean="0"/>
              <a:t>sporta- HŠSS</a:t>
            </a: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 smtClean="0"/>
              <a:t>Vježbaonica- HŠSS</a:t>
            </a:r>
            <a:endParaRPr lang="hr-HR" sz="1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Obilježavanje važnih dana</a:t>
            </a:r>
          </a:p>
          <a:p>
            <a:pPr marL="45720" indent="0">
              <a:buNone/>
            </a:pPr>
            <a:endParaRPr lang="hr-HR" dirty="0" smtClean="0"/>
          </a:p>
          <a:p>
            <a:r>
              <a:rPr lang="hr-HR" dirty="0" smtClean="0"/>
              <a:t>Dan učitelja ( 5.10.)</a:t>
            </a:r>
          </a:p>
          <a:p>
            <a:r>
              <a:rPr lang="hr-HR" dirty="0" smtClean="0"/>
              <a:t>Dan obrane Grada Zadra ( 6.10.)</a:t>
            </a:r>
          </a:p>
          <a:p>
            <a:r>
              <a:rPr lang="hr-HR" dirty="0" smtClean="0"/>
              <a:t>Dan Grada Zadra (24.11.)</a:t>
            </a:r>
          </a:p>
          <a:p>
            <a:r>
              <a:rPr lang="hr-HR" dirty="0" smtClean="0"/>
              <a:t>Dan sjećanja na Vukovar i </a:t>
            </a:r>
            <a:r>
              <a:rPr lang="hr-HR" dirty="0" err="1" smtClean="0"/>
              <a:t>Škabrnju</a:t>
            </a:r>
            <a:r>
              <a:rPr lang="hr-HR" dirty="0" smtClean="0"/>
              <a:t> ( 18.11.)</a:t>
            </a:r>
          </a:p>
          <a:p>
            <a:r>
              <a:rPr lang="hr-HR" dirty="0" smtClean="0"/>
              <a:t>Dan sjećanja na akciju Maslenica (22.1.)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046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hr-HR" altLang="x-none" dirty="0" smtClean="0"/>
              <a:t>Dani zahvalnosti za plodove zemlje</a:t>
            </a:r>
            <a:endParaRPr lang="hr-HR" dirty="0"/>
          </a:p>
        </p:txBody>
      </p:sp>
      <p:sp>
        <p:nvSpPr>
          <p:cNvPr id="10" name="Rezervirano mjesto sadržaja 9"/>
          <p:cNvSpPr>
            <a:spLocks noGrp="1"/>
          </p:cNvSpPr>
          <p:nvPr>
            <p:ph sz="quarter" idx="13"/>
          </p:nvPr>
        </p:nvSpPr>
        <p:spPr>
          <a:xfrm>
            <a:off x="228600" y="1752600"/>
            <a:ext cx="1904999" cy="34747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x-none" sz="4800" dirty="0"/>
              <a:t>CILJEVI:</a:t>
            </a:r>
          </a:p>
          <a:p>
            <a:pPr>
              <a:lnSpc>
                <a:spcPct val="80000"/>
              </a:lnSpc>
            </a:pPr>
            <a:endParaRPr lang="hr-HR" altLang="x-none" sz="4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</a:pPr>
            <a:endParaRPr lang="hr-HR" altLang="x-none" sz="4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x-none" sz="4800" dirty="0"/>
              <a:t>NAMJENA: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x-none" sz="4800" dirty="0" smtClean="0"/>
              <a:t>NOSITELJI</a:t>
            </a:r>
            <a:r>
              <a:rPr lang="hr-HR" altLang="x-none" sz="4800" dirty="0"/>
              <a:t>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x-none" sz="4800" dirty="0" smtClean="0"/>
              <a:t>NAČIN </a:t>
            </a:r>
            <a:r>
              <a:rPr lang="hr-HR" altLang="x-none" sz="4800" dirty="0"/>
              <a:t>REALIZACIJE:</a:t>
            </a:r>
          </a:p>
          <a:p>
            <a:pPr>
              <a:lnSpc>
                <a:spcPct val="80000"/>
              </a:lnSpc>
            </a:pPr>
            <a:endParaRPr lang="hr-HR" altLang="x-none" sz="4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x-none" sz="4800" dirty="0"/>
              <a:t>VREMENIK: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</a:pPr>
            <a:endParaRPr lang="hr-HR" altLang="x-none" sz="4800" dirty="0" smtClean="0"/>
          </a:p>
          <a:p>
            <a:pPr>
              <a:lnSpc>
                <a:spcPct val="80000"/>
              </a:lnSpc>
            </a:pPr>
            <a:endParaRPr lang="hr-HR" altLang="x-none" sz="4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x-none" sz="4800" dirty="0"/>
              <a:t>VREDNOVANJE</a:t>
            </a:r>
            <a:r>
              <a:rPr lang="hr-HR" altLang="x-none" dirty="0"/>
              <a:t>:</a:t>
            </a:r>
          </a:p>
          <a:p>
            <a:pPr>
              <a:lnSpc>
                <a:spcPct val="80000"/>
              </a:lnSpc>
            </a:pPr>
            <a:endParaRPr lang="hr-HR" altLang="x-none" dirty="0"/>
          </a:p>
          <a:p>
            <a:pPr>
              <a:lnSpc>
                <a:spcPct val="80000"/>
              </a:lnSpc>
            </a:pPr>
            <a:endParaRPr lang="hr-HR" altLang="x-none" sz="1800" dirty="0"/>
          </a:p>
          <a:p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4"/>
          </p:nvPr>
        </p:nvSpPr>
        <p:spPr>
          <a:xfrm>
            <a:off x="2438400" y="1752600"/>
            <a:ext cx="6477000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r>
              <a:rPr lang="hr-HR" altLang="x-none" sz="4800" dirty="0"/>
              <a:t>Poučiti učenike o kruhu kao izrazu životne i duhovne snage</a:t>
            </a:r>
          </a:p>
          <a:p>
            <a:pPr>
              <a:lnSpc>
                <a:spcPct val="80000"/>
              </a:lnSpc>
            </a:pPr>
            <a:r>
              <a:rPr lang="hr-HR" altLang="x-none" sz="4800" dirty="0"/>
              <a:t>Potaknuti učenike na zahvalnost na Božjim darovima: pšenici i drugim plodovima zemlje, kruhu i hrani koju svakodnevno blagujemo</a:t>
            </a:r>
          </a:p>
          <a:p>
            <a:pPr>
              <a:lnSpc>
                <a:spcPct val="80000"/>
              </a:lnSpc>
            </a:pPr>
            <a:r>
              <a:rPr lang="hr-HR" altLang="x-none" sz="4800" dirty="0"/>
              <a:t>Potaknuti učenike na zahvalnost ljudima koji su svojim radom učinili naš život ljepšim i boljim</a:t>
            </a:r>
          </a:p>
          <a:p>
            <a:pPr>
              <a:lnSpc>
                <a:spcPct val="80000"/>
              </a:lnSpc>
            </a:pPr>
            <a:r>
              <a:rPr lang="hr-HR" altLang="x-none" sz="4800" dirty="0"/>
              <a:t>Razvijati odnos prema kruhu, vodi i hrani kroz razmišljanja o gladi u svijetu, čuvanju okoline</a:t>
            </a:r>
          </a:p>
          <a:p>
            <a:pPr marL="0" indent="0">
              <a:lnSpc>
                <a:spcPct val="80000"/>
              </a:lnSpc>
              <a:buNone/>
            </a:pPr>
            <a:endParaRPr lang="hr-HR" altLang="x-none" sz="4800" dirty="0"/>
          </a:p>
          <a:p>
            <a:pPr marL="0" indent="0">
              <a:lnSpc>
                <a:spcPct val="80000"/>
              </a:lnSpc>
              <a:buNone/>
            </a:pPr>
            <a:endParaRPr lang="hr-HR" altLang="x-none" sz="4800" dirty="0" smtClean="0"/>
          </a:p>
          <a:p>
            <a:pPr marL="0" indent="0">
              <a:lnSpc>
                <a:spcPct val="80000"/>
              </a:lnSpc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</a:pPr>
            <a:r>
              <a:rPr lang="hr-HR" altLang="x-none" sz="4800" dirty="0"/>
              <a:t>za učenike od prvog do osmog razreda </a:t>
            </a:r>
            <a:endParaRPr lang="hr-HR" altLang="x-none" sz="4800" dirty="0" smtClean="0"/>
          </a:p>
          <a:p>
            <a:pPr>
              <a:lnSpc>
                <a:spcPct val="80000"/>
              </a:lnSpc>
            </a:pPr>
            <a:endParaRPr lang="hr-HR" altLang="x-none" sz="4800" dirty="0"/>
          </a:p>
          <a:p>
            <a:pPr>
              <a:lnSpc>
                <a:spcPct val="80000"/>
              </a:lnSpc>
            </a:pPr>
            <a:r>
              <a:rPr lang="hr-HR" altLang="x-none" sz="4800" dirty="0"/>
              <a:t>Školski zbor, voditelj dramsko – recitatorske skupine, župnik,  ravnateljica, pedagog, razredni učitelji, vjeroučitelji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</a:pPr>
            <a:r>
              <a:rPr lang="hr-HR" altLang="x-none" sz="4800" dirty="0"/>
              <a:t>Blagoslov i blagovanje kruha</a:t>
            </a:r>
          </a:p>
          <a:p>
            <a:pPr>
              <a:lnSpc>
                <a:spcPct val="80000"/>
              </a:lnSpc>
            </a:pPr>
            <a:r>
              <a:rPr lang="hr-HR" altLang="x-none" sz="4800" dirty="0"/>
              <a:t>Prigodna priredba za Dane kruha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</a:pPr>
            <a:r>
              <a:rPr lang="hr-HR" altLang="x-none" sz="4800" dirty="0"/>
              <a:t>Program Dani kruha – Dani zahvalnosti za plodove zemlje održat će se tijekom mjeseca listopada</a:t>
            </a:r>
          </a:p>
          <a:p>
            <a:pPr>
              <a:lnSpc>
                <a:spcPct val="80000"/>
              </a:lnSpc>
            </a:pPr>
            <a:endParaRPr lang="hr-HR" altLang="x-none" sz="4800" dirty="0" smtClean="0"/>
          </a:p>
          <a:p>
            <a:pPr>
              <a:lnSpc>
                <a:spcPct val="80000"/>
              </a:lnSpc>
            </a:pPr>
            <a:endParaRPr lang="hr-HR" altLang="x-none" sz="4800" dirty="0" smtClean="0"/>
          </a:p>
          <a:p>
            <a:pPr marL="0" indent="0">
              <a:lnSpc>
                <a:spcPct val="80000"/>
              </a:lnSpc>
              <a:buNone/>
            </a:pPr>
            <a:endParaRPr lang="hr-HR" altLang="x-none" sz="4800" dirty="0"/>
          </a:p>
          <a:p>
            <a:pPr>
              <a:lnSpc>
                <a:spcPct val="80000"/>
              </a:lnSpc>
            </a:pPr>
            <a:r>
              <a:rPr lang="hr-HR" altLang="x-none" sz="4800" dirty="0"/>
              <a:t>Stvaralački rad </a:t>
            </a:r>
            <a:r>
              <a:rPr lang="hr-HR" altLang="x-none" sz="4800" dirty="0" err="1"/>
              <a:t>učenika:pisanje</a:t>
            </a:r>
            <a:r>
              <a:rPr lang="hr-HR" altLang="x-none" sz="4800" dirty="0"/>
              <a:t> molitve zahvalnosti, slikanje, modeliranje kruha i krušnih </a:t>
            </a:r>
            <a:r>
              <a:rPr lang="hr-HR" altLang="x-none" sz="4800" dirty="0" err="1"/>
              <a:t>proizvoda,izrada</a:t>
            </a:r>
            <a:r>
              <a:rPr lang="hr-HR" altLang="x-none" sz="4800" dirty="0"/>
              <a:t> plakata na temu gladi u svijetu</a:t>
            </a:r>
          </a:p>
          <a:p>
            <a:pPr>
              <a:lnSpc>
                <a:spcPct val="80000"/>
              </a:lnSpc>
            </a:pPr>
            <a:r>
              <a:rPr lang="hr-HR" altLang="x-none" sz="4800" dirty="0"/>
              <a:t>Izlaganje učeničkih radova i razmjena iskustava sa ostalim učenicima</a:t>
            </a:r>
          </a:p>
          <a:p>
            <a:pPr>
              <a:lnSpc>
                <a:spcPct val="80000"/>
              </a:lnSpc>
            </a:pPr>
            <a:endParaRPr lang="hr-HR" altLang="x-none" dirty="0"/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6"/>
    </mc:Choice>
    <mc:Fallback xmlns="">
      <p:transition spd="slow" advTm="3106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512511" cy="1143000"/>
          </a:xfrm>
        </p:spPr>
        <p:txBody>
          <a:bodyPr/>
          <a:lstStyle/>
          <a:p>
            <a:r>
              <a:rPr lang="hr-HR" dirty="0"/>
              <a:t>Dječji tjedan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524000"/>
            <a:ext cx="6400800" cy="3474720"/>
          </a:xfrm>
        </p:spPr>
        <p:txBody>
          <a:bodyPr>
            <a:normAutofit fontScale="92500" lnSpcReduction="10000"/>
          </a:bodyPr>
          <a:lstStyle/>
          <a:p>
            <a:r>
              <a:rPr lang="hr-HR" sz="1200" b="1" dirty="0"/>
              <a:t>CILJEVI I </a:t>
            </a:r>
            <a:r>
              <a:rPr lang="hr-HR" sz="1200" b="1" dirty="0" smtClean="0"/>
              <a:t>NAMJENA</a:t>
            </a:r>
            <a:r>
              <a:rPr lang="hr-HR" sz="1200" dirty="0" smtClean="0"/>
              <a:t>: uvažavati </a:t>
            </a:r>
            <a:r>
              <a:rPr lang="hr-HR" sz="1200" dirty="0"/>
              <a:t>tuđe mišljenje, stvarati pozitivnu sliku o sebi i drugima, upoznati dječja prava, pomoći slabijima i nemoćnima</a:t>
            </a:r>
          </a:p>
          <a:p>
            <a:r>
              <a:rPr lang="hr-HR" sz="1200" dirty="0"/>
              <a:t> </a:t>
            </a:r>
            <a:endParaRPr lang="hr-HR" sz="1200" dirty="0" smtClean="0"/>
          </a:p>
          <a:p>
            <a:endParaRPr lang="hr-HR" sz="1200" dirty="0"/>
          </a:p>
          <a:p>
            <a:r>
              <a:rPr lang="hr-HR" sz="1200" b="1" dirty="0" smtClean="0"/>
              <a:t>NOSITELJI</a:t>
            </a:r>
            <a:r>
              <a:rPr lang="hr-HR" sz="1200" dirty="0" smtClean="0"/>
              <a:t>: učenici</a:t>
            </a:r>
            <a:r>
              <a:rPr lang="hr-HR" sz="1200" dirty="0"/>
              <a:t>, </a:t>
            </a:r>
            <a:r>
              <a:rPr lang="hr-HR" sz="1200" dirty="0" smtClean="0"/>
              <a:t>učitelji ( 1. – 4.) </a:t>
            </a:r>
            <a:r>
              <a:rPr lang="hr-HR" sz="1200" dirty="0"/>
              <a:t>stručno-razvojna služba, vanjski suradnici</a:t>
            </a:r>
          </a:p>
          <a:p>
            <a:endParaRPr lang="hr-HR" sz="1200" dirty="0" smtClean="0"/>
          </a:p>
          <a:p>
            <a:r>
              <a:rPr lang="hr-HR" sz="1200" b="1" dirty="0"/>
              <a:t>NAČIN </a:t>
            </a:r>
            <a:r>
              <a:rPr lang="hr-HR" sz="1200" b="1" dirty="0" smtClean="0"/>
              <a:t>REALIZACIJE</a:t>
            </a:r>
            <a:r>
              <a:rPr lang="hr-HR" sz="1200" dirty="0" smtClean="0"/>
              <a:t>: izvanučionička </a:t>
            </a:r>
            <a:r>
              <a:rPr lang="hr-HR" sz="1200" dirty="0"/>
              <a:t>nastava, </a:t>
            </a:r>
            <a:r>
              <a:rPr lang="hr-HR" sz="1200" dirty="0" smtClean="0"/>
              <a:t>knjižnica</a:t>
            </a:r>
          </a:p>
          <a:p>
            <a:endParaRPr lang="hr-HR" sz="1200" dirty="0"/>
          </a:p>
          <a:p>
            <a:r>
              <a:rPr lang="hr-HR" sz="1200" b="1" dirty="0" smtClean="0"/>
              <a:t>VREMENIK</a:t>
            </a:r>
            <a:r>
              <a:rPr lang="hr-HR" sz="1200" dirty="0" smtClean="0"/>
              <a:t>: od </a:t>
            </a:r>
            <a:r>
              <a:rPr lang="hr-HR" sz="1200" dirty="0"/>
              <a:t>5. do 9. </a:t>
            </a:r>
            <a:r>
              <a:rPr lang="hr-HR" sz="1200" dirty="0" smtClean="0"/>
              <a:t>listopada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1200" b="1" dirty="0" smtClean="0"/>
              <a:t>TROŠKOVNIK</a:t>
            </a:r>
            <a:r>
              <a:rPr lang="hr-HR" sz="1200" dirty="0" smtClean="0"/>
              <a:t>: nisu </a:t>
            </a:r>
            <a:r>
              <a:rPr lang="hr-HR" sz="1200" dirty="0"/>
              <a:t>potrebna materijalna </a:t>
            </a:r>
            <a:r>
              <a:rPr lang="hr-HR" sz="1200" dirty="0" smtClean="0"/>
              <a:t>sredstva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1200" b="1" dirty="0"/>
              <a:t>NAČIN </a:t>
            </a:r>
            <a:r>
              <a:rPr lang="hr-HR" sz="1200" b="1" dirty="0" smtClean="0"/>
              <a:t>VREDNOVANJA</a:t>
            </a:r>
            <a:r>
              <a:rPr lang="hr-HR" sz="1200" dirty="0" smtClean="0"/>
              <a:t>: izrada </a:t>
            </a:r>
            <a:r>
              <a:rPr lang="hr-HR" sz="1200" dirty="0"/>
              <a:t>razrednog ustava i pridržavanje istog</a:t>
            </a:r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40153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8"/>
    </mc:Choice>
    <mc:Fallback xmlns="">
      <p:transition spd="slow" advTm="2408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077201" cy="5562600"/>
          </a:xfrm>
        </p:spPr>
        <p:txBody>
          <a:bodyPr/>
          <a:lstStyle/>
          <a:p>
            <a:pPr marL="0" indent="0" algn="l">
              <a:buNone/>
            </a:pPr>
            <a:r>
              <a:rPr lang="hr-HR" sz="1200" b="0" dirty="0" smtClean="0"/>
              <a:t>CILJEVI:    		1. Ojačati kapacitete zadarskih osnovnih škola za uspostavu sustava koji će omogućiti: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	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	a) uočavanje i ranu identifikaciju darovitih učenika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	b) primjenu doživljajne pedagogije i druge oblike poticanja razvoja darovitih učenika</a:t>
            </a:r>
            <a:br>
              <a:rPr lang="hr-HR" sz="1200" b="0" dirty="0" smtClean="0"/>
            </a:br>
            <a:r>
              <a:rPr lang="hr-HR" sz="1200" b="0" dirty="0"/>
              <a:t> </a:t>
            </a:r>
            <a:r>
              <a:rPr lang="hr-HR" sz="1200" b="0" dirty="0" smtClean="0"/>
              <a:t>           </a:t>
            </a:r>
            <a:br>
              <a:rPr lang="hr-HR" sz="1200" b="0" dirty="0" smtClean="0"/>
            </a:br>
            <a:r>
              <a:rPr lang="hr-HR" sz="1200" b="0" dirty="0"/>
              <a:t> </a:t>
            </a:r>
            <a:r>
              <a:rPr lang="hr-HR" sz="1200" b="0" dirty="0" smtClean="0"/>
              <a:t>                		2. Uspostaviti suradničku platformu za podršku „</a:t>
            </a:r>
            <a:r>
              <a:rPr lang="hr-HR" sz="1200" b="0" dirty="0" err="1" smtClean="0"/>
              <a:t>Online</a:t>
            </a:r>
            <a:r>
              <a:rPr lang="hr-HR" sz="1200" b="0" dirty="0" smtClean="0"/>
              <a:t> centar Zadar za darovite”</a:t>
            </a:r>
            <a:br>
              <a:rPr lang="hr-HR" sz="1200" b="0" dirty="0" smtClean="0"/>
            </a:br>
            <a:r>
              <a:rPr lang="hr-HR" sz="1200" b="0" dirty="0"/>
              <a:t/>
            </a:r>
            <a:br>
              <a:rPr lang="hr-HR" sz="1200" b="0" dirty="0"/>
            </a:br>
            <a:r>
              <a:rPr lang="hr-HR" sz="1200" b="0" dirty="0" smtClean="0"/>
              <a:t>NAMJENA: 	-	Educirati učitelje i stručne suradnike – 150 sudionika sudjelovalo na ukupno 9 			predavanja za jačanje kompetencija u radu s darovitim učenicima.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-	20 sudionika partnerskih ustanova sudjelovalo je na studijskom putovanju u Centar za 		istraživanje promicanja darovitosti Pedagoškog fakulteta Sveučilišta u Ljubljani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-	Izraditi 5 školskih planova za rad s darovitom djecom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-	100 darovitih učenika uključeno u projektne aktivnosti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-	Organizirati 4 istraživačke nastave u Nacionalne parkove i Parkove prirode u svrhu 		primjene metoda doživljajne pedagogije u radu s darovitim učenicima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-	Izraditi </a:t>
            </a:r>
            <a:r>
              <a:rPr lang="hr-HR" sz="1200" b="0" dirty="0" err="1" smtClean="0"/>
              <a:t>online</a:t>
            </a:r>
            <a:r>
              <a:rPr lang="hr-HR" sz="1200" b="0" dirty="0" smtClean="0"/>
              <a:t> platformu multimedijski sadržaji-priručnici i materijali za provjeru znanja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-	Izraditi </a:t>
            </a:r>
            <a:r>
              <a:rPr lang="hr-HR" sz="1200" b="0" dirty="0" err="1" smtClean="0"/>
              <a:t>online</a:t>
            </a:r>
            <a:r>
              <a:rPr lang="hr-HR" sz="1200" b="0" dirty="0" smtClean="0"/>
              <a:t> platformu za učenje na daljinu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-	Nabaviti opremu i didaktička sredstva za praktikum prirodoslovlja (fizika, 			kemija,biologija,geografija).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-	Kreirati priručnik „Razvijanje </a:t>
            </a:r>
            <a:r>
              <a:rPr lang="hr-HR" sz="1200" b="0" dirty="0" err="1" smtClean="0"/>
              <a:t>socio</a:t>
            </a:r>
            <a:r>
              <a:rPr lang="hr-HR" sz="1200" b="0" dirty="0" smtClean="0"/>
              <a:t>-emocionalnih vještina darovitih učenika”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-	Publicirati znanstvenu monografiju „Odgoj i obrazovanje darovitih učenika, suvremene 		pedagogijske implikacije”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-	Kreirati 100 individualiziranih programa prilagođenih darovitim učenicima uključenim u 		projektne aktivnosti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-	Kreirati dva kratka video filma o projektnim aktivnostima</a:t>
            </a:r>
            <a:br>
              <a:rPr lang="hr-HR" sz="1200" b="0" dirty="0" smtClean="0"/>
            </a:br>
            <a:r>
              <a:rPr lang="hr-HR" sz="1200" b="0" dirty="0"/>
              <a:t/>
            </a:r>
            <a:br>
              <a:rPr lang="hr-HR" sz="1200" b="0" dirty="0"/>
            </a:br>
            <a:r>
              <a:rPr lang="hr-HR" sz="1200" b="0" dirty="0" smtClean="0"/>
              <a:t>NOSITELJI: 		Projektni konzorcij:  Nositelj projekta – OŠ </a:t>
            </a:r>
            <a:r>
              <a:rPr lang="hr-HR" sz="1200" b="0" dirty="0"/>
              <a:t>B</a:t>
            </a:r>
            <a:r>
              <a:rPr lang="hr-HR" sz="1200" b="0" dirty="0" smtClean="0"/>
              <a:t>artul Kašić Zadar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		            Partneri: Sveučilište u Zadru</a:t>
            </a:r>
            <a:br>
              <a:rPr lang="hr-HR" sz="1200" b="0" dirty="0" smtClean="0"/>
            </a:br>
            <a:r>
              <a:rPr lang="hr-HR" sz="1200" b="0" dirty="0"/>
              <a:t>	</a:t>
            </a:r>
            <a:r>
              <a:rPr lang="hr-HR" sz="1200" b="0" dirty="0" smtClean="0"/>
              <a:t>			      Grad Zadar</a:t>
            </a:r>
            <a:br>
              <a:rPr lang="hr-HR" sz="1200" b="0" dirty="0" smtClean="0"/>
            </a:br>
            <a:endParaRPr lang="hr-HR" sz="1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2400"/>
            <a:ext cx="6858000" cy="838200"/>
          </a:xfrm>
        </p:spPr>
        <p:txBody>
          <a:bodyPr>
            <a:normAutofit fontScale="85000" lnSpcReduction="10000"/>
          </a:bodyPr>
          <a:lstStyle/>
          <a:p>
            <a:r>
              <a:rPr lang="hr-HR" sz="3800" b="1" dirty="0" err="1" smtClean="0"/>
              <a:t>ZadarZaDar</a:t>
            </a:r>
            <a:r>
              <a:rPr lang="hr-HR" dirty="0" smtClean="0"/>
              <a:t>-</a:t>
            </a:r>
            <a:r>
              <a:rPr lang="hr-HR" sz="2400" dirty="0">
                <a:solidFill>
                  <a:schemeClr val="tx1"/>
                </a:solidFill>
              </a:rPr>
              <a:t>Doživljajna pedagogija u prirodoslovnim predmetima za razvoj darovitih učenika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17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991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		</a:t>
            </a:r>
            <a:r>
              <a:rPr lang="hr-HR" sz="1200" dirty="0" smtClean="0"/>
              <a:t>OŠ Šimuna </a:t>
            </a:r>
            <a:r>
              <a:rPr lang="hr-HR" sz="1200" dirty="0" err="1" smtClean="0"/>
              <a:t>Kožičića</a:t>
            </a:r>
            <a:r>
              <a:rPr lang="hr-HR" sz="1200" dirty="0" smtClean="0"/>
              <a:t> </a:t>
            </a:r>
            <a:r>
              <a:rPr lang="hr-HR" sz="1200" dirty="0" err="1" smtClean="0"/>
              <a:t>Benje</a:t>
            </a:r>
            <a:r>
              <a:rPr lang="hr-HR" sz="1200" dirty="0" smtClean="0"/>
              <a:t> u Zadru</a:t>
            </a:r>
          </a:p>
          <a:p>
            <a:r>
              <a:rPr lang="hr-HR" sz="1200" dirty="0"/>
              <a:t>	</a:t>
            </a:r>
            <a:r>
              <a:rPr lang="hr-HR" sz="1200" dirty="0" smtClean="0"/>
              <a:t>	OŠ Zadarski otoci Zadar</a:t>
            </a:r>
          </a:p>
          <a:p>
            <a:r>
              <a:rPr lang="hr-HR" sz="1200" dirty="0"/>
              <a:t>	</a:t>
            </a:r>
            <a:r>
              <a:rPr lang="hr-HR" sz="1200" dirty="0" smtClean="0"/>
              <a:t>	OŠ Kruno Krstić Zadar</a:t>
            </a:r>
          </a:p>
          <a:p>
            <a:r>
              <a:rPr lang="hr-HR" sz="1200" dirty="0"/>
              <a:t>	</a:t>
            </a:r>
            <a:r>
              <a:rPr lang="hr-HR" sz="1200" dirty="0" smtClean="0"/>
              <a:t>	OŠ Sv. Filip i Jakov</a:t>
            </a:r>
          </a:p>
          <a:p>
            <a:endParaRPr lang="hr-HR" sz="1200" dirty="0"/>
          </a:p>
          <a:p>
            <a:r>
              <a:rPr lang="hr-HR" dirty="0" smtClean="0"/>
              <a:t>		</a:t>
            </a:r>
            <a:r>
              <a:rPr lang="hr-HR" sz="1200" dirty="0" smtClean="0"/>
              <a:t>Nositelji OŠ Kruno Krstić: - Ravnateljica Jasmina Matešić, koordinator za provedbu projekta Jagoda </a:t>
            </a:r>
          </a:p>
          <a:p>
            <a:r>
              <a:rPr lang="hr-HR" sz="1200" dirty="0" smtClean="0"/>
              <a:t>				  Ivanišević, voditelji  predmetnih područja – Julije </a:t>
            </a:r>
            <a:r>
              <a:rPr lang="hr-HR" sz="1200" dirty="0" err="1" smtClean="0"/>
              <a:t>Žigo</a:t>
            </a:r>
            <a:r>
              <a:rPr lang="hr-HR" sz="1200" dirty="0"/>
              <a:t> </a:t>
            </a:r>
            <a:r>
              <a:rPr lang="hr-HR" sz="1200" dirty="0" smtClean="0"/>
              <a:t>(biologija), Sani 				  Arbanas (geografija), Mira Žilić (kemija), Domagoj </a:t>
            </a:r>
            <a:r>
              <a:rPr lang="hr-HR" sz="1200" dirty="0"/>
              <a:t>B</a:t>
            </a:r>
            <a:r>
              <a:rPr lang="hr-HR" sz="1200" dirty="0" smtClean="0"/>
              <a:t>arešić (fizika).</a:t>
            </a:r>
          </a:p>
          <a:p>
            <a:r>
              <a:rPr lang="hr-HR" sz="1200" dirty="0"/>
              <a:t>	</a:t>
            </a:r>
            <a:r>
              <a:rPr lang="hr-HR" sz="1200" dirty="0" smtClean="0"/>
              <a:t>			- učenici šestih, sedmih i osmih razreda</a:t>
            </a:r>
          </a:p>
          <a:p>
            <a:endParaRPr lang="hr-HR" sz="1200" dirty="0"/>
          </a:p>
          <a:p>
            <a:r>
              <a:rPr lang="hr-HR" sz="1200" dirty="0" smtClean="0"/>
              <a:t>NAČIN REALIZACIJE: 	- Izrada individualiziranih kurikuluma za 20 potencijalno darovitih učenika u predmetima Biologija, 		   Geografija, Kemija i Fizika</a:t>
            </a:r>
          </a:p>
          <a:p>
            <a:r>
              <a:rPr lang="hr-HR" sz="1200" dirty="0"/>
              <a:t>	</a:t>
            </a:r>
            <a:r>
              <a:rPr lang="hr-HR" sz="1200" dirty="0" smtClean="0"/>
              <a:t>	-  Izrada Školskog plana rada s darovitim učenicima</a:t>
            </a:r>
          </a:p>
          <a:p>
            <a:r>
              <a:rPr lang="hr-HR" sz="1200" dirty="0"/>
              <a:t>	</a:t>
            </a:r>
            <a:r>
              <a:rPr lang="hr-HR" sz="1200" dirty="0" smtClean="0"/>
              <a:t>	- realizacija terenskih nastava s potencijalno darovitim učenicima. Biologija- NP Paklenica; 			   Geografija - NP Krka; Kemija - PP Vransko jezero; Fizika – Obrovac (</a:t>
            </a:r>
            <a:r>
              <a:rPr lang="hr-HR" sz="1200" dirty="0" err="1" smtClean="0"/>
              <a:t>vjetroelektrane</a:t>
            </a:r>
            <a:r>
              <a:rPr lang="hr-HR" sz="1200" dirty="0" smtClean="0"/>
              <a:t>)</a:t>
            </a:r>
          </a:p>
          <a:p>
            <a:r>
              <a:rPr lang="hr-HR" sz="1200" dirty="0"/>
              <a:t>	</a:t>
            </a:r>
            <a:r>
              <a:rPr lang="hr-HR" sz="1200" dirty="0" smtClean="0"/>
              <a:t>	- snimanje redovite nastave s naglaskom na rad s darovitim učenicima</a:t>
            </a:r>
          </a:p>
          <a:p>
            <a:r>
              <a:rPr lang="hr-HR" sz="1200" dirty="0"/>
              <a:t>	</a:t>
            </a:r>
            <a:r>
              <a:rPr lang="hr-HR" sz="1200" dirty="0" smtClean="0"/>
              <a:t>	- Rad s potencijalno darovitim učenicima po individualiziranim </a:t>
            </a:r>
            <a:r>
              <a:rPr lang="hr-HR" sz="1200" dirty="0" err="1" smtClean="0"/>
              <a:t>kurikulumima</a:t>
            </a:r>
            <a:endParaRPr lang="hr-HR" sz="1200" dirty="0" smtClean="0"/>
          </a:p>
          <a:p>
            <a:r>
              <a:rPr lang="hr-HR" sz="1200" dirty="0"/>
              <a:t>	</a:t>
            </a:r>
            <a:r>
              <a:rPr lang="hr-HR" sz="1200" dirty="0" smtClean="0"/>
              <a:t>	- Izrada priručnika „Razvijanje </a:t>
            </a:r>
            <a:r>
              <a:rPr lang="hr-HR" sz="1200" dirty="0" err="1" smtClean="0"/>
              <a:t>socio</a:t>
            </a:r>
            <a:r>
              <a:rPr lang="hr-HR" sz="1200" dirty="0" smtClean="0"/>
              <a:t>-emocionalnih vještina darovitih učenika.</a:t>
            </a:r>
          </a:p>
          <a:p>
            <a:r>
              <a:rPr lang="hr-HR" sz="1200" dirty="0"/>
              <a:t>	</a:t>
            </a:r>
            <a:r>
              <a:rPr lang="hr-HR" sz="1200" dirty="0" smtClean="0"/>
              <a:t>	- Pisanje izvješća o radu s darovitim učenicima</a:t>
            </a:r>
          </a:p>
          <a:p>
            <a:r>
              <a:rPr lang="hr-HR" sz="1200" dirty="0"/>
              <a:t>	</a:t>
            </a:r>
            <a:r>
              <a:rPr lang="hr-HR" sz="1200" dirty="0" smtClean="0"/>
              <a:t>	- Analiza izvješća učitelja o realizaciji individualiziranih kurikuluma.</a:t>
            </a:r>
          </a:p>
          <a:p>
            <a:r>
              <a:rPr lang="hr-HR" sz="1200" dirty="0"/>
              <a:t>	</a:t>
            </a:r>
            <a:r>
              <a:rPr lang="hr-HR" sz="1200" dirty="0" smtClean="0"/>
              <a:t>	- Završna konferencija projekta.</a:t>
            </a:r>
          </a:p>
          <a:p>
            <a:endParaRPr lang="hr-HR" sz="1200" dirty="0"/>
          </a:p>
          <a:p>
            <a:endParaRPr lang="hr-HR" sz="1200" dirty="0" smtClean="0"/>
          </a:p>
          <a:p>
            <a:r>
              <a:rPr lang="hr-HR" sz="1200" dirty="0" smtClean="0"/>
              <a:t>VREMENIK: Od rujna do prosinca 2018. g.</a:t>
            </a:r>
            <a:endParaRPr lang="hr-HR" sz="1200" dirty="0"/>
          </a:p>
          <a:p>
            <a:endParaRPr lang="hr-HR" sz="1200" dirty="0" smtClean="0"/>
          </a:p>
          <a:p>
            <a:endParaRPr lang="hr-HR" sz="1200" dirty="0"/>
          </a:p>
          <a:p>
            <a:r>
              <a:rPr lang="hr-HR" sz="1200" dirty="0" smtClean="0"/>
              <a:t>TROŠKOVNIK:  Projekt je u cijelosti financiran sredstvima Europskog socijalnog fonda.</a:t>
            </a:r>
          </a:p>
          <a:p>
            <a:endParaRPr lang="hr-HR" sz="1200" dirty="0"/>
          </a:p>
          <a:p>
            <a:endParaRPr lang="hr-HR" sz="1200" dirty="0" smtClean="0"/>
          </a:p>
          <a:p>
            <a:r>
              <a:rPr lang="hr-HR" sz="1200" dirty="0" smtClean="0"/>
              <a:t>VREDNOVANJE: Vanjska procjena preko projekta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13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199" cy="6781800"/>
          </a:xfrm>
        </p:spPr>
        <p:txBody>
          <a:bodyPr/>
          <a:lstStyle/>
          <a:p>
            <a:pPr algn="l"/>
            <a:r>
              <a:rPr lang="hr-HR" sz="3200" dirty="0" smtClean="0"/>
              <a:t>PROJEKT ZadarZaDar</a:t>
            </a:r>
            <a:br>
              <a:rPr lang="hr-HR" sz="3200" dirty="0" smtClean="0"/>
            </a:br>
            <a:r>
              <a:rPr lang="hr-HR" sz="2400" dirty="0" smtClean="0"/>
              <a:t>TERENSKA NASTAVA – BIOLOGIJA (NP PAKLENICA)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/>
              <a:t/>
            </a:r>
            <a:br>
              <a:rPr lang="hr-HR" sz="3200" dirty="0"/>
            </a:br>
            <a:r>
              <a:rPr lang="hr-HR" sz="1400" dirty="0" smtClean="0"/>
              <a:t>CILJEVi:	Upotreba metoda i sredstava rada s darovitim učenicima naučenih kroz 			 edukacije koje su bile dio projekta, u svrhu realizacije terenske nastave</a:t>
            </a:r>
            <a:br>
              <a:rPr lang="hr-HR" sz="1400" dirty="0" smtClean="0"/>
            </a:br>
            <a:r>
              <a:rPr lang="hr-HR" sz="1400" dirty="0" smtClean="0"/>
              <a:t>		 NP Paklenica</a:t>
            </a:r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/>
              <a:t>NAMJENA:	Kroz terensku nastavu ostvariti će se ishodi planirani individualiziranim  			 kurikulumom za svakog pojedinog učenika uzevši u obzir njihove specifičnosti u 		 učenju i radu</a:t>
            </a:r>
            <a:br>
              <a:rPr lang="hr-HR" sz="1400" dirty="0" smtClean="0"/>
            </a:b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/>
              <a:t>NOSITELJI:	Predmetni učitelj iz nastavnog predmeta Biologija (Julije Žigo) i pet učenika 		 sedmih razreda </a:t>
            </a:r>
            <a:br>
              <a:rPr lang="hr-HR" sz="1400" dirty="0" smtClean="0"/>
            </a:br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 smtClean="0"/>
              <a:t>NAČIN REALIZACIJE:  Terenska nastava u NP Paklenica u organizaciji nositelja projekta OŠ Bartul</a:t>
            </a:r>
            <a:br>
              <a:rPr lang="hr-HR" sz="1400" dirty="0" smtClean="0"/>
            </a:br>
            <a:r>
              <a:rPr lang="hr-HR" sz="1400" dirty="0" smtClean="0"/>
              <a:t>			Kašić</a:t>
            </a:r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/>
              <a:t>VREMENIK:	Planirano vrijeme odrźavanja je 4.listopada 2018.g.</a:t>
            </a:r>
            <a:br>
              <a:rPr lang="hr-HR" sz="1400" dirty="0" smtClean="0"/>
            </a:br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 smtClean="0"/>
              <a:t>TROŠKOVNIK:	Projekt </a:t>
            </a:r>
            <a:r>
              <a:rPr lang="hr-HR" sz="1400" dirty="0"/>
              <a:t>je u cijelosti financiran sredstvima Europskog socijalnog </a:t>
            </a:r>
            <a:r>
              <a:rPr lang="hr-HR" sz="1400" dirty="0" smtClean="0"/>
              <a:t>fonda.</a:t>
            </a:r>
            <a:br>
              <a:rPr lang="hr-HR" sz="1400" dirty="0" smtClean="0"/>
            </a:br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/>
              <a:t>VREDNOVANJE:	Izrada pisanog izvješća	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2090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1"/>
            <a:ext cx="8839200" cy="670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PROJEKT ZadarZaDar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400" dirty="0"/>
              <a:t>TERENSKA NASTAVA – </a:t>
            </a:r>
            <a:r>
              <a:rPr lang="hr-HR" sz="2400" dirty="0" smtClean="0"/>
              <a:t>KEMIJA (PP VRANSKO JEZERO)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1400" dirty="0" smtClean="0"/>
              <a:t>CILJEVI:		- Iskustvenim metodama razvijati interes učenika prema prirodnim znanostima</a:t>
            </a:r>
          </a:p>
          <a:p>
            <a:r>
              <a:rPr lang="hr-HR" sz="1400" dirty="0"/>
              <a:t>	</a:t>
            </a:r>
            <a:r>
              <a:rPr lang="hr-HR" sz="1400" dirty="0" smtClean="0"/>
              <a:t>	- Dobro osmišljenim problemskim zadacima ostvariti učenikove 		  		potencijale te poticati učenikovu darovitost</a:t>
            </a:r>
          </a:p>
          <a:p>
            <a:r>
              <a:rPr lang="hr-HR" sz="1400" dirty="0"/>
              <a:t>	</a:t>
            </a:r>
            <a:r>
              <a:rPr lang="hr-HR" sz="1400" dirty="0" smtClean="0"/>
              <a:t>	- Razvijati sposobnost logičkog razmišljanja</a:t>
            </a:r>
          </a:p>
          <a:p>
            <a:r>
              <a:rPr lang="hr-HR" sz="1400" dirty="0"/>
              <a:t>	</a:t>
            </a:r>
            <a:r>
              <a:rPr lang="hr-HR" sz="1400" dirty="0" smtClean="0"/>
              <a:t>	- Razvijati kritičko mišljenje</a:t>
            </a:r>
          </a:p>
          <a:p>
            <a:r>
              <a:rPr lang="hr-HR" sz="1400" dirty="0"/>
              <a:t>	</a:t>
            </a:r>
            <a:r>
              <a:rPr lang="hr-HR" sz="1400" dirty="0" smtClean="0"/>
              <a:t>	- Osposobljavti učenike za primjenu kemijskih znanja u svakodnevnom   		životu, tehnici i proizvodnji</a:t>
            </a:r>
          </a:p>
          <a:p>
            <a:endParaRPr lang="hr-HR" sz="1400" dirty="0"/>
          </a:p>
          <a:p>
            <a:r>
              <a:rPr lang="hr-HR" sz="1400" dirty="0" smtClean="0"/>
              <a:t>NAMJENA:		Kroz </a:t>
            </a:r>
            <a:r>
              <a:rPr lang="hr-HR" sz="1400" dirty="0"/>
              <a:t>terensku nastavu ostvariti će se ishodi planirani individualiziranim  		</a:t>
            </a:r>
            <a:r>
              <a:rPr lang="hr-HR" sz="1400" dirty="0" smtClean="0"/>
              <a:t>	kurikulumom </a:t>
            </a:r>
            <a:r>
              <a:rPr lang="hr-HR" sz="1400" dirty="0"/>
              <a:t>za svakog pojedinog učenika uzevši u obzir njihove specifičnosti u 		</a:t>
            </a:r>
            <a:r>
              <a:rPr lang="hr-HR" sz="1400" dirty="0" smtClean="0"/>
              <a:t>	učenju </a:t>
            </a:r>
            <a:r>
              <a:rPr lang="hr-HR" sz="1400" dirty="0"/>
              <a:t>i </a:t>
            </a:r>
            <a:r>
              <a:rPr lang="hr-HR" sz="1400" dirty="0" smtClean="0"/>
              <a:t>radu</a:t>
            </a:r>
          </a:p>
          <a:p>
            <a:endParaRPr lang="hr-HR" sz="1400" dirty="0"/>
          </a:p>
          <a:p>
            <a:r>
              <a:rPr lang="hr-HR" sz="1400" dirty="0" smtClean="0"/>
              <a:t>NOSITELJI: 		Predmetni učitelj iz nastavnog predmeta Kemija (Mira Žilić) i pet učenika  osmih 		razreda</a:t>
            </a:r>
          </a:p>
          <a:p>
            <a:endParaRPr lang="hr-HR" sz="1400" dirty="0"/>
          </a:p>
          <a:p>
            <a:r>
              <a:rPr lang="hr-HR" sz="1400" dirty="0" smtClean="0"/>
              <a:t>NAČIN REALIZACIJE: 	Terenska nastava u PP Vransko jezero u organizaciji nositelja projekta OŠ Bartul 		Kašić</a:t>
            </a:r>
          </a:p>
          <a:p>
            <a:endParaRPr lang="hr-HR" sz="1400" dirty="0"/>
          </a:p>
          <a:p>
            <a:r>
              <a:rPr lang="hr-HR" sz="1400" dirty="0" smtClean="0"/>
              <a:t>VREMENIK: 		Planirano vrijeme održavanja je 3. listopada 2018. g.</a:t>
            </a:r>
          </a:p>
          <a:p>
            <a:endParaRPr lang="hr-HR" sz="1400" dirty="0"/>
          </a:p>
          <a:p>
            <a:r>
              <a:rPr lang="hr-HR" sz="1400" dirty="0" smtClean="0"/>
              <a:t>TROŠKOVNIK: 	Projekt je u cjelosti financiran sredstvima Europskog socijalnog fonda.</a:t>
            </a:r>
          </a:p>
          <a:p>
            <a:endParaRPr lang="hr-HR" sz="1400" dirty="0"/>
          </a:p>
          <a:p>
            <a:r>
              <a:rPr lang="hr-HR" sz="1400" dirty="0" smtClean="0"/>
              <a:t>VREDNOVANJE: 	Izrada pisanog izvješća</a:t>
            </a:r>
          </a:p>
          <a:p>
            <a:endParaRPr lang="hr-HR" sz="1400" dirty="0"/>
          </a:p>
          <a:p>
            <a:endParaRPr lang="hr-HR" sz="1400" dirty="0" smtClean="0"/>
          </a:p>
        </p:txBody>
      </p:sp>
    </p:spTree>
    <p:extLst>
      <p:ext uri="{BB962C8B-B14F-4D97-AF65-F5344CB8AC3E}">
        <p14:creationId xmlns:p14="http://schemas.microsoft.com/office/powerpoint/2010/main" val="33402671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27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PROJEKT ZadarZaDar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400" dirty="0"/>
              <a:t>TERENSKA NASTAVA – </a:t>
            </a:r>
            <a:r>
              <a:rPr lang="hr-HR" sz="2400" dirty="0" smtClean="0"/>
              <a:t>GEOGRAFIJA (NP KRKA)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1400" dirty="0" smtClean="0"/>
              <a:t>CILJEVI:		- upoznati prirodno-geografska obilježja rijeke Krke</a:t>
            </a:r>
          </a:p>
          <a:p>
            <a:r>
              <a:rPr lang="hr-HR" sz="1400" dirty="0"/>
              <a:t>	</a:t>
            </a:r>
            <a:r>
              <a:rPr lang="hr-HR" sz="1400" dirty="0" smtClean="0"/>
              <a:t>	- poticati i razvijati sposobnosti snalaženja u prostoru</a:t>
            </a:r>
          </a:p>
          <a:p>
            <a:r>
              <a:rPr lang="hr-HR" sz="1400" dirty="0"/>
              <a:t>	</a:t>
            </a:r>
            <a:r>
              <a:rPr lang="hr-HR" sz="1400" dirty="0" smtClean="0"/>
              <a:t>	- razvijati ekološku svijest učenika</a:t>
            </a:r>
          </a:p>
          <a:p>
            <a:r>
              <a:rPr lang="hr-HR" sz="1400" dirty="0"/>
              <a:t>	</a:t>
            </a:r>
            <a:r>
              <a:rPr lang="hr-HR" sz="1400" dirty="0" smtClean="0"/>
              <a:t>	- razvijati socijalne vještine</a:t>
            </a:r>
          </a:p>
          <a:p>
            <a:r>
              <a:rPr lang="hr-HR" sz="1400" dirty="0"/>
              <a:t>	</a:t>
            </a:r>
            <a:r>
              <a:rPr lang="hr-HR" sz="1400" dirty="0" smtClean="0"/>
              <a:t>	- razvijati interes za upoznavanjem zavičaja</a:t>
            </a:r>
            <a:endParaRPr lang="hr-HR" sz="1400" dirty="0"/>
          </a:p>
          <a:p>
            <a:endParaRPr lang="hr-HR" sz="1400" dirty="0" smtClean="0"/>
          </a:p>
          <a:p>
            <a:endParaRPr lang="hr-HR" sz="1400" dirty="0" smtClean="0"/>
          </a:p>
          <a:p>
            <a:r>
              <a:rPr lang="hr-HR" sz="1400" dirty="0" smtClean="0"/>
              <a:t>NAMJENA:		Kroz </a:t>
            </a:r>
            <a:r>
              <a:rPr lang="hr-HR" sz="1400" dirty="0"/>
              <a:t>terensku nastavu ostvariti će se ishodi planirani individualiziranim  			kurikulumom za svakog pojedinog učenika uzevši u obzir njihove specifičnosti u 			učenju i radu</a:t>
            </a:r>
          </a:p>
          <a:p>
            <a:r>
              <a:rPr lang="hr-HR" sz="1400" dirty="0" smtClean="0"/>
              <a:t>	</a:t>
            </a:r>
            <a:endParaRPr lang="hr-HR" sz="1400" dirty="0"/>
          </a:p>
          <a:p>
            <a:r>
              <a:rPr lang="hr-HR" sz="1400" dirty="0" smtClean="0"/>
              <a:t>NOSITELJI:		Predmetni učitelj iz nastavnog predmeta Geografija (Sani Arbanas) i petero učenika 		šestih razreda</a:t>
            </a:r>
          </a:p>
          <a:p>
            <a:endParaRPr lang="hr-HR" sz="1400" dirty="0" smtClean="0"/>
          </a:p>
          <a:p>
            <a:endParaRPr lang="hr-HR" sz="1400" dirty="0"/>
          </a:p>
          <a:p>
            <a:r>
              <a:rPr lang="hr-HR" sz="1400" dirty="0" smtClean="0"/>
              <a:t>NAČIN REALIZACIJE:	Terenska nastava u NP Krka u organizaciji nositelja Projekta OŠ Bartul Kašić</a:t>
            </a:r>
          </a:p>
          <a:p>
            <a:endParaRPr lang="hr-HR" sz="1400" dirty="0"/>
          </a:p>
          <a:p>
            <a:r>
              <a:rPr lang="hr-HR" sz="1400" dirty="0" smtClean="0"/>
              <a:t>VREMENIK:		Planirano vrijeme održavanja je 2. listopada 2018. g.</a:t>
            </a:r>
          </a:p>
          <a:p>
            <a:endParaRPr lang="hr-HR" sz="1400" dirty="0"/>
          </a:p>
          <a:p>
            <a:r>
              <a:rPr lang="hr-HR" sz="1400" dirty="0" smtClean="0"/>
              <a:t>TROŠKOVNIK:	</a:t>
            </a:r>
            <a:r>
              <a:rPr lang="hr-HR" sz="1400" dirty="0"/>
              <a:t>Projekt je u cjelosti financiran sredstvima Europskog socijalnog fonda.</a:t>
            </a:r>
          </a:p>
          <a:p>
            <a:endParaRPr lang="hr-HR" sz="1400" dirty="0" smtClean="0"/>
          </a:p>
          <a:p>
            <a:r>
              <a:rPr lang="hr-HR" sz="1400" dirty="0" smtClean="0"/>
              <a:t>VREDNOVANJE:	</a:t>
            </a:r>
            <a:r>
              <a:rPr lang="hr-HR" sz="1400" dirty="0"/>
              <a:t>Izrada pisanog izvješća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27973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8763000" cy="6647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PROJEKT ZadarZaDar</a:t>
            </a:r>
            <a:br>
              <a:rPr lang="hr-HR" sz="3200" dirty="0"/>
            </a:br>
            <a:r>
              <a:rPr lang="hr-HR" sz="2400" dirty="0"/>
              <a:t>TERENSKA NASTAVA – </a:t>
            </a:r>
            <a:r>
              <a:rPr lang="hr-HR" sz="2400" dirty="0" smtClean="0"/>
              <a:t>FIZIKA (OBROVAC- Vjetroelektrane)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1400" dirty="0"/>
              <a:t>CILJEVI</a:t>
            </a:r>
            <a:r>
              <a:rPr lang="hr-HR" sz="1400" dirty="0" smtClean="0"/>
              <a:t>:</a:t>
            </a:r>
            <a:r>
              <a:rPr lang="hr-HR" sz="2400" dirty="0" smtClean="0"/>
              <a:t>		</a:t>
            </a:r>
            <a:r>
              <a:rPr lang="hr-HR" sz="1400" dirty="0" smtClean="0"/>
              <a:t>- Upoznati učenike s obnovljivim izvorima energije i osvijestiti važnost njihova</a:t>
            </a:r>
          </a:p>
          <a:p>
            <a:r>
              <a:rPr lang="hr-HR" sz="1400" dirty="0"/>
              <a:t>	</a:t>
            </a:r>
            <a:r>
              <a:rPr lang="hr-HR" sz="1400" dirty="0" smtClean="0"/>
              <a:t>	   korištenja	</a:t>
            </a:r>
          </a:p>
          <a:p>
            <a:r>
              <a:rPr lang="hr-HR" sz="1400" dirty="0"/>
              <a:t>	</a:t>
            </a:r>
            <a:r>
              <a:rPr lang="hr-HR" sz="1400" dirty="0" smtClean="0"/>
              <a:t>	- Upoznati sustav vjetroelektrana i njene dijelove</a:t>
            </a:r>
          </a:p>
          <a:p>
            <a:endParaRPr lang="hr-HR" sz="1400" dirty="0"/>
          </a:p>
          <a:p>
            <a:endParaRPr lang="hr-HR" sz="1400" dirty="0" smtClean="0"/>
          </a:p>
          <a:p>
            <a:r>
              <a:rPr lang="hr-HR" sz="1400" dirty="0" smtClean="0"/>
              <a:t>NAMJENA:		Kroz </a:t>
            </a:r>
            <a:r>
              <a:rPr lang="hr-HR" sz="1400" dirty="0"/>
              <a:t>terensku nastavu ostvariti će se ishodi planirani individualiziranim  			kurikulumom za svakog pojedinog učenika uzevši u obzir njihove specifičnosti u 		</a:t>
            </a:r>
            <a:r>
              <a:rPr lang="hr-HR" sz="1400" dirty="0" smtClean="0"/>
              <a:t>	učenju i radu</a:t>
            </a:r>
          </a:p>
          <a:p>
            <a:endParaRPr lang="hr-HR" sz="1400" dirty="0"/>
          </a:p>
          <a:p>
            <a:r>
              <a:rPr lang="hr-HR" sz="1400" dirty="0" smtClean="0"/>
              <a:t>NOSITELJI:		Predmetni </a:t>
            </a:r>
            <a:r>
              <a:rPr lang="hr-HR" sz="1400" dirty="0"/>
              <a:t>učitelj iz nastavnog predmeta </a:t>
            </a:r>
            <a:r>
              <a:rPr lang="hr-HR" sz="1400" dirty="0" smtClean="0"/>
              <a:t>Fizika (Domagoj Barešić) </a:t>
            </a:r>
            <a:r>
              <a:rPr lang="hr-HR" sz="1400" dirty="0"/>
              <a:t>i petero učenika 		</a:t>
            </a:r>
            <a:r>
              <a:rPr lang="hr-HR" sz="1400" dirty="0" smtClean="0"/>
              <a:t>osmih razreda</a:t>
            </a:r>
          </a:p>
          <a:p>
            <a:endParaRPr lang="hr-HR" sz="1400" dirty="0"/>
          </a:p>
          <a:p>
            <a:r>
              <a:rPr lang="hr-HR" sz="1400" dirty="0" smtClean="0"/>
              <a:t>NAČIN REALIZACIJE:	Terenska nastava </a:t>
            </a:r>
            <a:r>
              <a:rPr lang="mr-IN" sz="1400" dirty="0" smtClean="0"/>
              <a:t>–</a:t>
            </a:r>
            <a:r>
              <a:rPr lang="hr-HR" sz="1400" dirty="0" smtClean="0"/>
              <a:t> posjet vjetroelektrani u blizini Obrovca u organizaciji nositelja 		Projekta OŠ Bartul Kašić</a:t>
            </a:r>
          </a:p>
          <a:p>
            <a:endParaRPr lang="hr-HR" sz="1400" dirty="0"/>
          </a:p>
          <a:p>
            <a:r>
              <a:rPr lang="hr-HR" sz="1400" dirty="0" smtClean="0"/>
              <a:t>VREMENIK: 		</a:t>
            </a:r>
            <a:r>
              <a:rPr lang="hr-HR" sz="1400" dirty="0"/>
              <a:t>Planirano vrijeme održavanja je </a:t>
            </a:r>
            <a:r>
              <a:rPr lang="hr-HR" sz="1400" dirty="0" smtClean="0"/>
              <a:t>1. </a:t>
            </a:r>
            <a:r>
              <a:rPr lang="hr-HR" sz="1400" dirty="0"/>
              <a:t>listopada 2018. g</a:t>
            </a:r>
            <a:r>
              <a:rPr lang="hr-HR" sz="1400" dirty="0" smtClean="0"/>
              <a:t>.</a:t>
            </a:r>
          </a:p>
          <a:p>
            <a:endParaRPr lang="hr-HR" sz="1400" dirty="0"/>
          </a:p>
          <a:p>
            <a:r>
              <a:rPr lang="hr-HR" sz="1400" dirty="0" smtClean="0"/>
              <a:t>TROŠKOVNIK:	</a:t>
            </a:r>
            <a:r>
              <a:rPr lang="hr-HR" sz="1400" dirty="0"/>
              <a:t>Projekt je u cjelosti financiran sredstvima Europskog socijalnog fonda</a:t>
            </a:r>
            <a:r>
              <a:rPr lang="hr-HR" sz="1400" dirty="0" smtClean="0"/>
              <a:t>.</a:t>
            </a:r>
          </a:p>
          <a:p>
            <a:endParaRPr lang="hr-HR" sz="1400" dirty="0"/>
          </a:p>
          <a:p>
            <a:r>
              <a:rPr lang="hr-HR" sz="1400" dirty="0" smtClean="0"/>
              <a:t>VREDNOVANJE:	Izrada pisanog izvješća</a:t>
            </a:r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53128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010944" y="381000"/>
            <a:ext cx="6512511" cy="1143000"/>
          </a:xfrm>
        </p:spPr>
        <p:txBody>
          <a:bodyPr/>
          <a:lstStyle/>
          <a:p>
            <a:r>
              <a:rPr lang="hr-HR" dirty="0" smtClean="0"/>
              <a:t>VEČER MATEMATIKE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1010944" y="1524000"/>
            <a:ext cx="7142456" cy="4846320"/>
          </a:xfrm>
        </p:spPr>
        <p:txBody>
          <a:bodyPr>
            <a:normAutofit/>
          </a:bodyPr>
          <a:lstStyle/>
          <a:p>
            <a:r>
              <a:rPr lang="hr-HR" sz="1200" b="1" dirty="0" smtClean="0"/>
              <a:t>CILJEVI</a:t>
            </a:r>
            <a:r>
              <a:rPr lang="hr-HR" sz="1200" b="1" dirty="0"/>
              <a:t>: </a:t>
            </a:r>
            <a:r>
              <a:rPr lang="hr-HR" sz="1200" dirty="0"/>
              <a:t>popularizacija matematike </a:t>
            </a:r>
            <a:r>
              <a:rPr lang="hr-HR" sz="1200" dirty="0" smtClean="0"/>
              <a:t>; poticaj </a:t>
            </a:r>
            <a:r>
              <a:rPr lang="hr-HR" sz="1200" dirty="0"/>
              <a:t>učenika za daljnje matematičko </a:t>
            </a:r>
            <a:r>
              <a:rPr lang="hr-HR" sz="1200" dirty="0" smtClean="0"/>
              <a:t>obrazovanje</a:t>
            </a:r>
          </a:p>
          <a:p>
            <a:endParaRPr lang="hr-HR" sz="1200" dirty="0"/>
          </a:p>
          <a:p>
            <a:r>
              <a:rPr lang="hr-HR" sz="1200" b="1" dirty="0"/>
              <a:t>NAMJENA: </a:t>
            </a:r>
            <a:r>
              <a:rPr lang="hr-HR" sz="1200" dirty="0"/>
              <a:t>otkriti zabavnu stranu matematike </a:t>
            </a:r>
            <a:r>
              <a:rPr lang="hr-HR" sz="1200" dirty="0" smtClean="0"/>
              <a:t>; </a:t>
            </a:r>
            <a:r>
              <a:rPr lang="hr-HR" sz="1200" dirty="0"/>
              <a:t>putem skupa interaktivnih radionica poticati izgradnju pozitivnog stava učenika prema </a:t>
            </a:r>
            <a:r>
              <a:rPr lang="hr-HR" sz="1200" dirty="0" smtClean="0"/>
              <a:t>matematici</a:t>
            </a:r>
          </a:p>
          <a:p>
            <a:endParaRPr lang="hr-HR" sz="1200" dirty="0"/>
          </a:p>
          <a:p>
            <a:r>
              <a:rPr lang="hr-HR" sz="1200" b="1" dirty="0"/>
              <a:t>NOSITELJ: </a:t>
            </a:r>
            <a:r>
              <a:rPr lang="hr-HR" sz="1200" dirty="0"/>
              <a:t>učiteljice RN </a:t>
            </a:r>
            <a:r>
              <a:rPr lang="hr-HR" sz="1200" dirty="0" smtClean="0"/>
              <a:t>, </a:t>
            </a:r>
            <a:r>
              <a:rPr lang="hr-HR" sz="1200" dirty="0"/>
              <a:t>prof.matematike i</a:t>
            </a:r>
            <a:r>
              <a:rPr lang="hr-HR" sz="1200" dirty="0" smtClean="0"/>
              <a:t> </a:t>
            </a:r>
            <a:r>
              <a:rPr lang="hr-HR" sz="1200" dirty="0"/>
              <a:t>Hrvatsko matematičko </a:t>
            </a:r>
            <a:r>
              <a:rPr lang="hr-HR" sz="1200" dirty="0" smtClean="0"/>
              <a:t>društvo</a:t>
            </a:r>
          </a:p>
          <a:p>
            <a:endParaRPr lang="hr-HR" sz="1200" dirty="0"/>
          </a:p>
          <a:p>
            <a:r>
              <a:rPr lang="hr-HR" sz="1200" b="1" dirty="0"/>
              <a:t>NAČIN REALIZACIJE: </a:t>
            </a:r>
            <a:r>
              <a:rPr lang="hr-HR" sz="1200" dirty="0"/>
              <a:t>Večer matematike u prostorijama škole kao svojevrsni sajam s matematičkim stanicama </a:t>
            </a:r>
            <a:r>
              <a:rPr lang="hr-HR" sz="1200" dirty="0" smtClean="0"/>
              <a:t>, skup </a:t>
            </a:r>
            <a:r>
              <a:rPr lang="hr-HR" sz="1200" dirty="0"/>
              <a:t>interaktivnih radionica u kojima sudjeluju učenici i </a:t>
            </a:r>
            <a:r>
              <a:rPr lang="hr-HR" sz="1200" dirty="0" smtClean="0"/>
              <a:t>roditelji.</a:t>
            </a:r>
          </a:p>
          <a:p>
            <a:endParaRPr lang="hr-HR" sz="1200" dirty="0"/>
          </a:p>
          <a:p>
            <a:r>
              <a:rPr lang="hr-HR" sz="1200" b="1" dirty="0" smtClean="0"/>
              <a:t>VREMENIK: </a:t>
            </a:r>
            <a:r>
              <a:rPr lang="hr-HR" sz="1200" dirty="0" smtClean="0"/>
              <a:t>Prosinac 2018.</a:t>
            </a:r>
          </a:p>
          <a:p>
            <a:endParaRPr lang="hr-HR" sz="1200" dirty="0"/>
          </a:p>
          <a:p>
            <a:r>
              <a:rPr lang="hr-HR" sz="1200" b="1" dirty="0" smtClean="0"/>
              <a:t>TROŠKOVNIK: </a:t>
            </a:r>
            <a:r>
              <a:rPr lang="hr-HR" sz="1200" dirty="0" smtClean="0"/>
              <a:t>Troškovi papira</a:t>
            </a:r>
          </a:p>
          <a:p>
            <a:endParaRPr lang="hr-HR" sz="1200" dirty="0"/>
          </a:p>
          <a:p>
            <a:r>
              <a:rPr lang="hr-HR" sz="1200" b="1" dirty="0"/>
              <a:t>NAČIN VREDNOVANJA: </a:t>
            </a:r>
            <a:r>
              <a:rPr lang="hr-HR" sz="1200" dirty="0"/>
              <a:t>Plakat s fotografijama i opisom </a:t>
            </a:r>
            <a:r>
              <a:rPr lang="hr-HR" sz="1200" dirty="0" smtClean="0"/>
              <a:t>večeri;  </a:t>
            </a:r>
            <a:r>
              <a:rPr lang="hr-HR" sz="1200" dirty="0"/>
              <a:t>o</a:t>
            </a:r>
            <a:r>
              <a:rPr lang="hr-HR" sz="1200" dirty="0" smtClean="0"/>
              <a:t>daziv </a:t>
            </a:r>
            <a:r>
              <a:rPr lang="hr-HR" sz="1200" dirty="0"/>
              <a:t>učenika i njihovo sudjelovanje u planiranim aktivnostima</a:t>
            </a:r>
            <a:endParaRPr lang="hr-HR" sz="1200" dirty="0" smtClean="0"/>
          </a:p>
          <a:p>
            <a:endParaRPr lang="hr-HR" sz="1200" dirty="0"/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8983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2"/>
    </mc:Choice>
    <mc:Fallback xmlns="">
      <p:transition spd="slow" advTm="2912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12511" cy="1143000"/>
          </a:xfrm>
        </p:spPr>
        <p:txBody>
          <a:bodyPr/>
          <a:lstStyle/>
          <a:p>
            <a:pPr algn="ctr"/>
            <a:r>
              <a:rPr lang="hr-HR" sz="2800" dirty="0" smtClean="0"/>
              <a:t>KLOKAN BEZ GRANICA 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219200" y="1524000"/>
            <a:ext cx="6512510" cy="4465320"/>
          </a:xfrm>
        </p:spPr>
        <p:txBody>
          <a:bodyPr>
            <a:normAutofit lnSpcReduction="10000"/>
          </a:bodyPr>
          <a:lstStyle/>
          <a:p>
            <a:r>
              <a:rPr lang="hr-HR" sz="1200" b="1" dirty="0"/>
              <a:t>CILJEVI: </a:t>
            </a:r>
            <a:r>
              <a:rPr lang="hr-HR" sz="1200" dirty="0"/>
              <a:t>razvijati kod učenika bolje logičko mišljenje i zaključivanje te svijest o pripadnosti međunarodnom projektu </a:t>
            </a:r>
            <a:r>
              <a:rPr lang="hr-HR" sz="1200" dirty="0" smtClean="0"/>
              <a:t>; </a:t>
            </a:r>
            <a:r>
              <a:rPr lang="hr-HR" sz="1200" dirty="0"/>
              <a:t>imati potrebu uspoređivanja svojih postignuća sa postignućima svojih vršnjaka iz Hrvatske i </a:t>
            </a:r>
            <a:r>
              <a:rPr lang="hr-HR" sz="1200" dirty="0" smtClean="0"/>
              <a:t>svijeta;  </a:t>
            </a:r>
            <a:r>
              <a:rPr lang="hr-HR" sz="1200" dirty="0"/>
              <a:t>razvijati ljubav i interes prema </a:t>
            </a:r>
            <a:r>
              <a:rPr lang="hr-HR" sz="1200" dirty="0" smtClean="0"/>
              <a:t>matematici</a:t>
            </a:r>
          </a:p>
          <a:p>
            <a:endParaRPr lang="hr-HR" sz="1200" dirty="0"/>
          </a:p>
          <a:p>
            <a:pPr marL="45720" indent="0">
              <a:buNone/>
            </a:pPr>
            <a:r>
              <a:rPr lang="hr-HR" sz="1200" b="1" dirty="0"/>
              <a:t>NAMJENA: </a:t>
            </a:r>
            <a:r>
              <a:rPr lang="hr-HR" sz="1200" dirty="0"/>
              <a:t>pripremiti učenike za postizanje što boljih rezultata na natjecanjima iz matematike </a:t>
            </a:r>
            <a:r>
              <a:rPr lang="hr-HR" sz="1200" dirty="0" smtClean="0"/>
              <a:t>; mogućnost </a:t>
            </a:r>
            <a:r>
              <a:rPr lang="hr-HR" sz="1200" dirty="0"/>
              <a:t>usporedbe rezultata s postignućima učenika iz drugih škola </a:t>
            </a:r>
            <a:r>
              <a:rPr lang="hr-HR" sz="1200" dirty="0" smtClean="0"/>
              <a:t>; rješavati </a:t>
            </a:r>
            <a:r>
              <a:rPr lang="hr-HR" sz="1200" dirty="0"/>
              <a:t>matematičke zadatke razvijajući logičko razmišljanje </a:t>
            </a:r>
            <a:endParaRPr lang="hr-HR" sz="1200" dirty="0" smtClean="0"/>
          </a:p>
          <a:p>
            <a:pPr marL="45720" indent="0">
              <a:buNone/>
            </a:pPr>
            <a:endParaRPr lang="hr-HR" sz="1200" dirty="0"/>
          </a:p>
          <a:p>
            <a:pPr marL="45720" indent="0">
              <a:buNone/>
            </a:pPr>
            <a:r>
              <a:rPr lang="hr-HR" sz="1200" b="1" dirty="0" smtClean="0"/>
              <a:t>NOSITELJI: </a:t>
            </a:r>
            <a:r>
              <a:rPr lang="hr-HR" sz="1200" dirty="0" smtClean="0"/>
              <a:t>učitelji RN, profesori matematike, učenici</a:t>
            </a:r>
          </a:p>
          <a:p>
            <a:pPr marL="45720" indent="0">
              <a:buNone/>
            </a:pPr>
            <a:endParaRPr lang="hr-HR" sz="1200" dirty="0" smtClean="0"/>
          </a:p>
          <a:p>
            <a:pPr marL="45720" indent="0">
              <a:buNone/>
            </a:pPr>
            <a:r>
              <a:rPr lang="hr-HR" sz="1200" b="1" dirty="0" smtClean="0"/>
              <a:t>NAČIN REALIZACIJE</a:t>
            </a:r>
            <a:r>
              <a:rPr lang="hr-HR" sz="1200" b="1" dirty="0"/>
              <a:t>: </a:t>
            </a:r>
            <a:r>
              <a:rPr lang="hr-HR" sz="1200" dirty="0"/>
              <a:t>provođenjem natjecanja u </a:t>
            </a:r>
            <a:r>
              <a:rPr lang="hr-HR" sz="1200" dirty="0" smtClean="0"/>
              <a:t>školi</a:t>
            </a:r>
          </a:p>
          <a:p>
            <a:pPr marL="45720" indent="0">
              <a:buNone/>
            </a:pPr>
            <a:endParaRPr lang="hr-HR" sz="1200" dirty="0"/>
          </a:p>
          <a:p>
            <a:pPr marL="45720" indent="0">
              <a:buNone/>
            </a:pPr>
            <a:r>
              <a:rPr lang="hr-HR" sz="1200" b="1" dirty="0" smtClean="0"/>
              <a:t>VREMENIK: </a:t>
            </a:r>
            <a:r>
              <a:rPr lang="hr-HR" sz="1200" dirty="0" smtClean="0"/>
              <a:t>Tijekom školske godine</a:t>
            </a:r>
          </a:p>
          <a:p>
            <a:pPr marL="45720" indent="0">
              <a:buNone/>
            </a:pPr>
            <a:endParaRPr lang="hr-HR" sz="1200" dirty="0"/>
          </a:p>
          <a:p>
            <a:pPr marL="45720" indent="0">
              <a:buNone/>
            </a:pPr>
            <a:r>
              <a:rPr lang="hr-HR" sz="1200" b="1" dirty="0"/>
              <a:t>TROŠKOVNIK: </a:t>
            </a:r>
            <a:r>
              <a:rPr lang="hr-HR" sz="1200" dirty="0"/>
              <a:t>učenici sami snose troškove natjecanja (15kn)</a:t>
            </a:r>
            <a:endParaRPr lang="hr-HR" sz="1200" dirty="0" smtClean="0"/>
          </a:p>
          <a:p>
            <a:pPr marL="45720" indent="0">
              <a:buNone/>
            </a:pPr>
            <a:endParaRPr lang="hr-HR" sz="1200" dirty="0"/>
          </a:p>
          <a:p>
            <a:pPr marL="45720" indent="0">
              <a:buNone/>
            </a:pPr>
            <a:r>
              <a:rPr lang="hr-HR" sz="1200" b="1" dirty="0"/>
              <a:t>NAČIN VREDNOVANJA: </a:t>
            </a:r>
            <a:r>
              <a:rPr lang="hr-HR" sz="1200" dirty="0"/>
              <a:t>rješenja se razvrstavaju i šalju na ispravljanje u HMD </a:t>
            </a:r>
            <a:r>
              <a:rPr lang="hr-HR" sz="1200" dirty="0" smtClean="0"/>
              <a:t>; najuspješniji </a:t>
            </a:r>
            <a:r>
              <a:rPr lang="hr-HR" sz="1200" dirty="0"/>
              <a:t>učenici se dodatno </a:t>
            </a:r>
            <a:r>
              <a:rPr lang="hr-HR" sz="1200" dirty="0" smtClean="0"/>
              <a:t>nagrađuju</a:t>
            </a:r>
          </a:p>
          <a:p>
            <a:pPr marL="45720" indent="0">
              <a:buNone/>
            </a:pPr>
            <a:endParaRPr lang="hr-HR" sz="1200" dirty="0"/>
          </a:p>
          <a:p>
            <a:pPr marL="45720" indent="0">
              <a:buNone/>
            </a:pPr>
            <a:endParaRPr lang="hr-HR" sz="1200" dirty="0" smtClean="0"/>
          </a:p>
        </p:txBody>
      </p:sp>
    </p:spTree>
    <p:extLst>
      <p:ext uri="{BB962C8B-B14F-4D97-AF65-F5344CB8AC3E}">
        <p14:creationId xmlns:p14="http://schemas.microsoft.com/office/powerpoint/2010/main" val="20246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5"/>
    </mc:Choice>
    <mc:Fallback xmlns="">
      <p:transition spd="slow" advTm="3395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2905887" y="994029"/>
            <a:ext cx="115570" cy="70485"/>
          </a:xfrm>
          <a:custGeom>
            <a:avLst/>
            <a:gdLst>
              <a:gd name="connsiteX0" fmla="*/ 57912 w 115570"/>
              <a:gd name="connsiteY0" fmla="*/ 11430 h 70485"/>
              <a:gd name="connsiteX1" fmla="*/ 24510 w 115570"/>
              <a:gd name="connsiteY1" fmla="*/ 23876 h 70485"/>
              <a:gd name="connsiteX2" fmla="*/ 11429 w 115570"/>
              <a:gd name="connsiteY2" fmla="*/ 59055 h 70485"/>
              <a:gd name="connsiteX3" fmla="*/ 104139 w 115570"/>
              <a:gd name="connsiteY3" fmla="*/ 54101 h 70485"/>
              <a:gd name="connsiteX4" fmla="*/ 91185 w 115570"/>
              <a:gd name="connsiteY4" fmla="*/ 20955 h 70485"/>
              <a:gd name="connsiteX5" fmla="*/ 57912 w 115570"/>
              <a:gd name="connsiteY5" fmla="*/ 11430 h 70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15570" h="70485">
                <a:moveTo>
                  <a:pt x="57912" y="11430"/>
                </a:moveTo>
                <a:cubicBezTo>
                  <a:pt x="44069" y="12191"/>
                  <a:pt x="33019" y="16256"/>
                  <a:pt x="24510" y="23876"/>
                </a:cubicBezTo>
                <a:cubicBezTo>
                  <a:pt x="16002" y="31495"/>
                  <a:pt x="11683" y="43307"/>
                  <a:pt x="11429" y="59055"/>
                </a:cubicBezTo>
                <a:lnTo>
                  <a:pt x="104139" y="54101"/>
                </a:lnTo>
                <a:cubicBezTo>
                  <a:pt x="102869" y="39115"/>
                  <a:pt x="98679" y="28066"/>
                  <a:pt x="91185" y="20955"/>
                </a:cubicBezTo>
                <a:cubicBezTo>
                  <a:pt x="83819" y="13842"/>
                  <a:pt x="72644" y="10540"/>
                  <a:pt x="57912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835529" y="949071"/>
            <a:ext cx="259587" cy="257937"/>
          </a:xfrm>
          <a:custGeom>
            <a:avLst/>
            <a:gdLst>
              <a:gd name="connsiteX0" fmla="*/ 131571 w 259587"/>
              <a:gd name="connsiteY0" fmla="*/ 11430 h 257937"/>
              <a:gd name="connsiteX1" fmla="*/ 214756 w 259587"/>
              <a:gd name="connsiteY1" fmla="*/ 34544 h 257937"/>
              <a:gd name="connsiteX2" fmla="*/ 246379 w 259587"/>
              <a:gd name="connsiteY2" fmla="*/ 112140 h 257937"/>
              <a:gd name="connsiteX3" fmla="*/ 247776 w 259587"/>
              <a:gd name="connsiteY3" fmla="*/ 137033 h 257937"/>
              <a:gd name="connsiteX4" fmla="*/ 84327 w 259587"/>
              <a:gd name="connsiteY4" fmla="*/ 145922 h 257937"/>
              <a:gd name="connsiteX5" fmla="*/ 106298 w 259587"/>
              <a:gd name="connsiteY5" fmla="*/ 184911 h 257937"/>
              <a:gd name="connsiteX6" fmla="*/ 161162 w 259587"/>
              <a:gd name="connsiteY6" fmla="*/ 195834 h 257937"/>
              <a:gd name="connsiteX7" fmla="*/ 204596 w 259587"/>
              <a:gd name="connsiteY7" fmla="*/ 185419 h 257937"/>
              <a:gd name="connsiteX8" fmla="*/ 237235 w 259587"/>
              <a:gd name="connsiteY8" fmla="*/ 166115 h 257937"/>
              <a:gd name="connsiteX9" fmla="*/ 245109 w 259587"/>
              <a:gd name="connsiteY9" fmla="*/ 165734 h 257937"/>
              <a:gd name="connsiteX10" fmla="*/ 248157 w 259587"/>
              <a:gd name="connsiteY10" fmla="*/ 223011 h 257937"/>
              <a:gd name="connsiteX11" fmla="*/ 203326 w 259587"/>
              <a:gd name="connsiteY11" fmla="*/ 239521 h 257937"/>
              <a:gd name="connsiteX12" fmla="*/ 156082 w 259587"/>
              <a:gd name="connsiteY12" fmla="*/ 246507 h 257937"/>
              <a:gd name="connsiteX13" fmla="*/ 51688 w 259587"/>
              <a:gd name="connsiteY13" fmla="*/ 221869 h 257937"/>
              <a:gd name="connsiteX14" fmla="*/ 11429 w 259587"/>
              <a:gd name="connsiteY14" fmla="*/ 137795 h 257937"/>
              <a:gd name="connsiteX15" fmla="*/ 40512 w 259587"/>
              <a:gd name="connsiteY15" fmla="*/ 48640 h 257937"/>
              <a:gd name="connsiteX16" fmla="*/ 131571 w 259587"/>
              <a:gd name="connsiteY16" fmla="*/ 11430 h 2579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59587" h="257937">
                <a:moveTo>
                  <a:pt x="131571" y="11430"/>
                </a:moveTo>
                <a:cubicBezTo>
                  <a:pt x="167766" y="9525"/>
                  <a:pt x="195579" y="17145"/>
                  <a:pt x="214756" y="34544"/>
                </a:cubicBezTo>
                <a:cubicBezTo>
                  <a:pt x="234060" y="51815"/>
                  <a:pt x="244601" y="77724"/>
                  <a:pt x="246379" y="112140"/>
                </a:cubicBezTo>
                <a:lnTo>
                  <a:pt x="247776" y="137033"/>
                </a:lnTo>
                <a:lnTo>
                  <a:pt x="84327" y="145922"/>
                </a:lnTo>
                <a:cubicBezTo>
                  <a:pt x="86232" y="163321"/>
                  <a:pt x="93598" y="176276"/>
                  <a:pt x="106298" y="184911"/>
                </a:cubicBezTo>
                <a:cubicBezTo>
                  <a:pt x="119125" y="193420"/>
                  <a:pt x="137413" y="197103"/>
                  <a:pt x="161162" y="195834"/>
                </a:cubicBezTo>
                <a:cubicBezTo>
                  <a:pt x="176275" y="195071"/>
                  <a:pt x="190753" y="191515"/>
                  <a:pt x="204596" y="185419"/>
                </a:cubicBezTo>
                <a:cubicBezTo>
                  <a:pt x="218439" y="179196"/>
                  <a:pt x="229361" y="172719"/>
                  <a:pt x="237235" y="166115"/>
                </a:cubicBezTo>
                <a:lnTo>
                  <a:pt x="245109" y="165734"/>
                </a:lnTo>
                <a:lnTo>
                  <a:pt x="248157" y="223011"/>
                </a:lnTo>
                <a:cubicBezTo>
                  <a:pt x="232409" y="230377"/>
                  <a:pt x="217423" y="235838"/>
                  <a:pt x="203326" y="239521"/>
                </a:cubicBezTo>
                <a:cubicBezTo>
                  <a:pt x="189229" y="243205"/>
                  <a:pt x="173481" y="245490"/>
                  <a:pt x="156082" y="246507"/>
                </a:cubicBezTo>
                <a:cubicBezTo>
                  <a:pt x="111378" y="248919"/>
                  <a:pt x="76580" y="240665"/>
                  <a:pt x="51688" y="221869"/>
                </a:cubicBezTo>
                <a:cubicBezTo>
                  <a:pt x="26796" y="202945"/>
                  <a:pt x="13461" y="175006"/>
                  <a:pt x="11429" y="137795"/>
                </a:cubicBezTo>
                <a:cubicBezTo>
                  <a:pt x="9397" y="101091"/>
                  <a:pt x="19176" y="71374"/>
                  <a:pt x="40512" y="48640"/>
                </a:cubicBezTo>
                <a:cubicBezTo>
                  <a:pt x="61975" y="25907"/>
                  <a:pt x="92328" y="13461"/>
                  <a:pt x="131571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651123" y="970660"/>
            <a:ext cx="118999" cy="160147"/>
          </a:xfrm>
          <a:custGeom>
            <a:avLst/>
            <a:gdLst>
              <a:gd name="connsiteX0" fmla="*/ 57785 w 118999"/>
              <a:gd name="connsiteY0" fmla="*/ 11430 h 160147"/>
              <a:gd name="connsiteX1" fmla="*/ 39497 w 118999"/>
              <a:gd name="connsiteY1" fmla="*/ 14605 h 160147"/>
              <a:gd name="connsiteX2" fmla="*/ 24384 w 118999"/>
              <a:gd name="connsiteY2" fmla="*/ 26162 h 160147"/>
              <a:gd name="connsiteX3" fmla="*/ 14478 w 118999"/>
              <a:gd name="connsiteY3" fmla="*/ 47625 h 160147"/>
              <a:gd name="connsiteX4" fmla="*/ 11429 w 118999"/>
              <a:gd name="connsiteY4" fmla="*/ 81788 h 160147"/>
              <a:gd name="connsiteX5" fmla="*/ 15494 w 118999"/>
              <a:gd name="connsiteY5" fmla="*/ 113284 h 160147"/>
              <a:gd name="connsiteX6" fmla="*/ 26035 w 118999"/>
              <a:gd name="connsiteY6" fmla="*/ 134620 h 160147"/>
              <a:gd name="connsiteX7" fmla="*/ 41402 w 118999"/>
              <a:gd name="connsiteY7" fmla="*/ 145541 h 160147"/>
              <a:gd name="connsiteX8" fmla="*/ 61721 w 118999"/>
              <a:gd name="connsiteY8" fmla="*/ 148717 h 160147"/>
              <a:gd name="connsiteX9" fmla="*/ 80136 w 118999"/>
              <a:gd name="connsiteY9" fmla="*/ 144907 h 160147"/>
              <a:gd name="connsiteX10" fmla="*/ 94869 w 118999"/>
              <a:gd name="connsiteY10" fmla="*/ 133604 h 160147"/>
              <a:gd name="connsiteX11" fmla="*/ 104902 w 118999"/>
              <a:gd name="connsiteY11" fmla="*/ 112776 h 160147"/>
              <a:gd name="connsiteX12" fmla="*/ 107569 w 118999"/>
              <a:gd name="connsiteY12" fmla="*/ 79375 h 160147"/>
              <a:gd name="connsiteX13" fmla="*/ 103124 w 118999"/>
              <a:gd name="connsiteY13" fmla="*/ 46482 h 160147"/>
              <a:gd name="connsiteX14" fmla="*/ 92710 w 118999"/>
              <a:gd name="connsiteY14" fmla="*/ 25527 h 160147"/>
              <a:gd name="connsiteX15" fmla="*/ 77089 w 118999"/>
              <a:gd name="connsiteY15" fmla="*/ 14351 h 160147"/>
              <a:gd name="connsiteX16" fmla="*/ 57785 w 118999"/>
              <a:gd name="connsiteY16" fmla="*/ 11430 h 1601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18999" h="160147">
                <a:moveTo>
                  <a:pt x="57785" y="11430"/>
                </a:moveTo>
                <a:cubicBezTo>
                  <a:pt x="50927" y="11557"/>
                  <a:pt x="44704" y="12700"/>
                  <a:pt x="39497" y="14605"/>
                </a:cubicBezTo>
                <a:cubicBezTo>
                  <a:pt x="34163" y="16637"/>
                  <a:pt x="29083" y="20447"/>
                  <a:pt x="24384" y="26162"/>
                </a:cubicBezTo>
                <a:cubicBezTo>
                  <a:pt x="20066" y="31496"/>
                  <a:pt x="16764" y="38608"/>
                  <a:pt x="14478" y="47625"/>
                </a:cubicBezTo>
                <a:cubicBezTo>
                  <a:pt x="12065" y="56769"/>
                  <a:pt x="11048" y="68071"/>
                  <a:pt x="11429" y="81788"/>
                </a:cubicBezTo>
                <a:cubicBezTo>
                  <a:pt x="11684" y="93853"/>
                  <a:pt x="13080" y="104394"/>
                  <a:pt x="15494" y="113284"/>
                </a:cubicBezTo>
                <a:cubicBezTo>
                  <a:pt x="18034" y="122174"/>
                  <a:pt x="21463" y="129286"/>
                  <a:pt x="26035" y="134620"/>
                </a:cubicBezTo>
                <a:cubicBezTo>
                  <a:pt x="30352" y="139700"/>
                  <a:pt x="35560" y="143383"/>
                  <a:pt x="41402" y="145541"/>
                </a:cubicBezTo>
                <a:cubicBezTo>
                  <a:pt x="47371" y="147828"/>
                  <a:pt x="54102" y="148844"/>
                  <a:pt x="61721" y="148717"/>
                </a:cubicBezTo>
                <a:cubicBezTo>
                  <a:pt x="68198" y="148463"/>
                  <a:pt x="74421" y="147320"/>
                  <a:pt x="80136" y="144907"/>
                </a:cubicBezTo>
                <a:cubicBezTo>
                  <a:pt x="85979" y="142621"/>
                  <a:pt x="90932" y="138811"/>
                  <a:pt x="94869" y="133604"/>
                </a:cubicBezTo>
                <a:cubicBezTo>
                  <a:pt x="99440" y="127762"/>
                  <a:pt x="102742" y="120777"/>
                  <a:pt x="104902" y="112776"/>
                </a:cubicBezTo>
                <a:cubicBezTo>
                  <a:pt x="106934" y="104648"/>
                  <a:pt x="107822" y="93599"/>
                  <a:pt x="107569" y="79375"/>
                </a:cubicBezTo>
                <a:cubicBezTo>
                  <a:pt x="107188" y="66294"/>
                  <a:pt x="105790" y="55245"/>
                  <a:pt x="103124" y="46482"/>
                </a:cubicBezTo>
                <a:cubicBezTo>
                  <a:pt x="100584" y="37719"/>
                  <a:pt x="97028" y="30734"/>
                  <a:pt x="92710" y="25527"/>
                </a:cubicBezTo>
                <a:cubicBezTo>
                  <a:pt x="88265" y="20193"/>
                  <a:pt x="83058" y="16383"/>
                  <a:pt x="77089" y="14351"/>
                </a:cubicBezTo>
                <a:cubicBezTo>
                  <a:pt x="71120" y="12191"/>
                  <a:pt x="64642" y="11303"/>
                  <a:pt x="57785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576955" y="920749"/>
            <a:ext cx="267208" cy="259842"/>
          </a:xfrm>
          <a:custGeom>
            <a:avLst/>
            <a:gdLst>
              <a:gd name="connsiteX0" fmla="*/ 130683 w 267208"/>
              <a:gd name="connsiteY0" fmla="*/ 11430 h 259842"/>
              <a:gd name="connsiteX1" fmla="*/ 221742 w 267208"/>
              <a:gd name="connsiteY1" fmla="*/ 41020 h 259842"/>
              <a:gd name="connsiteX2" fmla="*/ 255778 w 267208"/>
              <a:gd name="connsiteY2" fmla="*/ 127127 h 259842"/>
              <a:gd name="connsiteX3" fmla="*/ 225805 w 267208"/>
              <a:gd name="connsiteY3" fmla="*/ 214502 h 259842"/>
              <a:gd name="connsiteX4" fmla="*/ 136525 w 267208"/>
              <a:gd name="connsiteY4" fmla="*/ 248412 h 259842"/>
              <a:gd name="connsiteX5" fmla="*/ 45593 w 267208"/>
              <a:gd name="connsiteY5" fmla="*/ 218947 h 259842"/>
              <a:gd name="connsiteX6" fmla="*/ 11429 w 267208"/>
              <a:gd name="connsiteY6" fmla="*/ 133096 h 259842"/>
              <a:gd name="connsiteX7" fmla="*/ 41655 w 267208"/>
              <a:gd name="connsiteY7" fmla="*/ 45212 h 259842"/>
              <a:gd name="connsiteX8" fmla="*/ 130683 w 267208"/>
              <a:gd name="connsiteY8" fmla="*/ 11430 h 2598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67208" h="259842">
                <a:moveTo>
                  <a:pt x="130683" y="11430"/>
                </a:moveTo>
                <a:cubicBezTo>
                  <a:pt x="169672" y="10540"/>
                  <a:pt x="200025" y="20447"/>
                  <a:pt x="221742" y="41020"/>
                </a:cubicBezTo>
                <a:cubicBezTo>
                  <a:pt x="243585" y="61721"/>
                  <a:pt x="254889" y="90424"/>
                  <a:pt x="255778" y="127127"/>
                </a:cubicBezTo>
                <a:cubicBezTo>
                  <a:pt x="256666" y="163702"/>
                  <a:pt x="246634" y="192913"/>
                  <a:pt x="225805" y="214502"/>
                </a:cubicBezTo>
                <a:cubicBezTo>
                  <a:pt x="204978" y="236220"/>
                  <a:pt x="175133" y="247522"/>
                  <a:pt x="136525" y="248412"/>
                </a:cubicBezTo>
                <a:cubicBezTo>
                  <a:pt x="97789" y="249428"/>
                  <a:pt x="67564" y="239521"/>
                  <a:pt x="45593" y="218947"/>
                </a:cubicBezTo>
                <a:cubicBezTo>
                  <a:pt x="23748" y="198374"/>
                  <a:pt x="12319" y="169799"/>
                  <a:pt x="11429" y="133096"/>
                </a:cubicBezTo>
                <a:cubicBezTo>
                  <a:pt x="10540" y="96139"/>
                  <a:pt x="20574" y="66801"/>
                  <a:pt x="41655" y="45212"/>
                </a:cubicBezTo>
                <a:cubicBezTo>
                  <a:pt x="62610" y="23749"/>
                  <a:pt x="92328" y="12446"/>
                  <a:pt x="130683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4648581" y="1037717"/>
            <a:ext cx="102108" cy="84835"/>
          </a:xfrm>
          <a:custGeom>
            <a:avLst/>
            <a:gdLst>
              <a:gd name="connsiteX0" fmla="*/ 90678 w 102108"/>
              <a:gd name="connsiteY0" fmla="*/ 11430 h 84835"/>
              <a:gd name="connsiteX1" fmla="*/ 59309 w 102108"/>
              <a:gd name="connsiteY1" fmla="*/ 14477 h 84835"/>
              <a:gd name="connsiteX2" fmla="*/ 33654 w 102108"/>
              <a:gd name="connsiteY2" fmla="*/ 19176 h 84835"/>
              <a:gd name="connsiteX3" fmla="*/ 17144 w 102108"/>
              <a:gd name="connsiteY3" fmla="*/ 28828 h 84835"/>
              <a:gd name="connsiteX4" fmla="*/ 11429 w 102108"/>
              <a:gd name="connsiteY4" fmla="*/ 45719 h 84835"/>
              <a:gd name="connsiteX5" fmla="*/ 12572 w 102108"/>
              <a:gd name="connsiteY5" fmla="*/ 57022 h 84835"/>
              <a:gd name="connsiteX6" fmla="*/ 18414 w 102108"/>
              <a:gd name="connsiteY6" fmla="*/ 65404 h 84835"/>
              <a:gd name="connsiteX7" fmla="*/ 29336 w 102108"/>
              <a:gd name="connsiteY7" fmla="*/ 71373 h 84835"/>
              <a:gd name="connsiteX8" fmla="*/ 49148 w 102108"/>
              <a:gd name="connsiteY8" fmla="*/ 73405 h 84835"/>
              <a:gd name="connsiteX9" fmla="*/ 70992 w 102108"/>
              <a:gd name="connsiteY9" fmla="*/ 69088 h 84835"/>
              <a:gd name="connsiteX10" fmla="*/ 90423 w 102108"/>
              <a:gd name="connsiteY10" fmla="*/ 57784 h 84835"/>
              <a:gd name="connsiteX11" fmla="*/ 90678 w 102108"/>
              <a:gd name="connsiteY11" fmla="*/ 11430 h 848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02108" h="84835">
                <a:moveTo>
                  <a:pt x="90678" y="11430"/>
                </a:moveTo>
                <a:cubicBezTo>
                  <a:pt x="81026" y="12191"/>
                  <a:pt x="70611" y="13207"/>
                  <a:pt x="59309" y="14477"/>
                </a:cubicBezTo>
                <a:cubicBezTo>
                  <a:pt x="48005" y="15874"/>
                  <a:pt x="39497" y="17399"/>
                  <a:pt x="33654" y="19176"/>
                </a:cubicBezTo>
                <a:cubicBezTo>
                  <a:pt x="26416" y="21335"/>
                  <a:pt x="20954" y="24638"/>
                  <a:pt x="17144" y="28828"/>
                </a:cubicBezTo>
                <a:cubicBezTo>
                  <a:pt x="13334" y="33146"/>
                  <a:pt x="11429" y="38734"/>
                  <a:pt x="11429" y="45719"/>
                </a:cubicBezTo>
                <a:cubicBezTo>
                  <a:pt x="11429" y="50419"/>
                  <a:pt x="11683" y="54101"/>
                  <a:pt x="12572" y="57022"/>
                </a:cubicBezTo>
                <a:cubicBezTo>
                  <a:pt x="13334" y="59943"/>
                  <a:pt x="15240" y="62738"/>
                  <a:pt x="18414" y="65404"/>
                </a:cubicBezTo>
                <a:cubicBezTo>
                  <a:pt x="21463" y="68071"/>
                  <a:pt x="25019" y="70103"/>
                  <a:pt x="29336" y="71373"/>
                </a:cubicBezTo>
                <a:cubicBezTo>
                  <a:pt x="33528" y="72643"/>
                  <a:pt x="40132" y="73278"/>
                  <a:pt x="49148" y="73405"/>
                </a:cubicBezTo>
                <a:cubicBezTo>
                  <a:pt x="56260" y="73405"/>
                  <a:pt x="63627" y="72008"/>
                  <a:pt x="70992" y="69088"/>
                </a:cubicBezTo>
                <a:cubicBezTo>
                  <a:pt x="78359" y="66293"/>
                  <a:pt x="84836" y="62483"/>
                  <a:pt x="90423" y="57784"/>
                </a:cubicBezTo>
                <a:lnTo>
                  <a:pt x="90678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575810" y="912621"/>
            <a:ext cx="246125" cy="258064"/>
          </a:xfrm>
          <a:custGeom>
            <a:avLst/>
            <a:gdLst>
              <a:gd name="connsiteX0" fmla="*/ 120014 w 246125"/>
              <a:gd name="connsiteY0" fmla="*/ 11430 h 258064"/>
              <a:gd name="connsiteX1" fmla="*/ 208025 w 246125"/>
              <a:gd name="connsiteY1" fmla="*/ 30861 h 258064"/>
              <a:gd name="connsiteX2" fmla="*/ 234695 w 246125"/>
              <a:gd name="connsiteY2" fmla="*/ 89916 h 258064"/>
              <a:gd name="connsiteX3" fmla="*/ 233679 w 246125"/>
              <a:gd name="connsiteY3" fmla="*/ 241681 h 258064"/>
              <a:gd name="connsiteX4" fmla="*/ 162813 w 246125"/>
              <a:gd name="connsiteY4" fmla="*/ 241300 h 258064"/>
              <a:gd name="connsiteX5" fmla="*/ 162940 w 246125"/>
              <a:gd name="connsiteY5" fmla="*/ 217551 h 258064"/>
              <a:gd name="connsiteX6" fmla="*/ 148589 w 246125"/>
              <a:gd name="connsiteY6" fmla="*/ 228092 h 258064"/>
              <a:gd name="connsiteX7" fmla="*/ 132460 w 246125"/>
              <a:gd name="connsiteY7" fmla="*/ 237617 h 258064"/>
              <a:gd name="connsiteX8" fmla="*/ 110489 w 246125"/>
              <a:gd name="connsiteY8" fmla="*/ 244602 h 258064"/>
              <a:gd name="connsiteX9" fmla="*/ 85597 w 246125"/>
              <a:gd name="connsiteY9" fmla="*/ 246634 h 258064"/>
              <a:gd name="connsiteX10" fmla="*/ 32511 w 246125"/>
              <a:gd name="connsiteY10" fmla="*/ 226695 h 258064"/>
              <a:gd name="connsiteX11" fmla="*/ 11429 w 246125"/>
              <a:gd name="connsiteY11" fmla="*/ 176276 h 258064"/>
              <a:gd name="connsiteX12" fmla="*/ 22605 w 246125"/>
              <a:gd name="connsiteY12" fmla="*/ 136398 h 258064"/>
              <a:gd name="connsiteX13" fmla="*/ 53720 w 246125"/>
              <a:gd name="connsiteY13" fmla="*/ 112141 h 258064"/>
              <a:gd name="connsiteX14" fmla="*/ 103123 w 246125"/>
              <a:gd name="connsiteY14" fmla="*/ 99822 h 258064"/>
              <a:gd name="connsiteX15" fmla="*/ 164083 w 246125"/>
              <a:gd name="connsiteY15" fmla="*/ 94615 h 258064"/>
              <a:gd name="connsiteX16" fmla="*/ 164210 w 246125"/>
              <a:gd name="connsiteY16" fmla="*/ 93472 h 258064"/>
              <a:gd name="connsiteX17" fmla="*/ 149224 w 246125"/>
              <a:gd name="connsiteY17" fmla="*/ 67818 h 258064"/>
              <a:gd name="connsiteX18" fmla="*/ 104774 w 246125"/>
              <a:gd name="connsiteY18" fmla="*/ 60452 h 258064"/>
              <a:gd name="connsiteX19" fmla="*/ 66928 w 246125"/>
              <a:gd name="connsiteY19" fmla="*/ 66421 h 258064"/>
              <a:gd name="connsiteX20" fmla="*/ 38099 w 246125"/>
              <a:gd name="connsiteY20" fmla="*/ 75946 h 258064"/>
              <a:gd name="connsiteX21" fmla="*/ 31495 w 246125"/>
              <a:gd name="connsiteY21" fmla="*/ 75819 h 258064"/>
              <a:gd name="connsiteX22" fmla="*/ 31876 w 246125"/>
              <a:gd name="connsiteY22" fmla="*/ 21971 h 258064"/>
              <a:gd name="connsiteX23" fmla="*/ 68833 w 246125"/>
              <a:gd name="connsiteY23" fmla="*/ 15240 h 258064"/>
              <a:gd name="connsiteX24" fmla="*/ 120014 w 246125"/>
              <a:gd name="connsiteY24" fmla="*/ 11430 h 2580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46125" h="258064">
                <a:moveTo>
                  <a:pt x="120014" y="11430"/>
                </a:moveTo>
                <a:cubicBezTo>
                  <a:pt x="160654" y="11684"/>
                  <a:pt x="189991" y="18161"/>
                  <a:pt x="208025" y="30861"/>
                </a:cubicBezTo>
                <a:cubicBezTo>
                  <a:pt x="225932" y="43434"/>
                  <a:pt x="234822" y="63119"/>
                  <a:pt x="234695" y="89916"/>
                </a:cubicBezTo>
                <a:lnTo>
                  <a:pt x="233679" y="241681"/>
                </a:lnTo>
                <a:lnTo>
                  <a:pt x="162813" y="241300"/>
                </a:lnTo>
                <a:lnTo>
                  <a:pt x="162940" y="217551"/>
                </a:lnTo>
                <a:cubicBezTo>
                  <a:pt x="159130" y="220472"/>
                  <a:pt x="154304" y="223901"/>
                  <a:pt x="148589" y="228092"/>
                </a:cubicBezTo>
                <a:cubicBezTo>
                  <a:pt x="142874" y="232156"/>
                  <a:pt x="137413" y="235331"/>
                  <a:pt x="132460" y="237617"/>
                </a:cubicBezTo>
                <a:cubicBezTo>
                  <a:pt x="125348" y="240792"/>
                  <a:pt x="118109" y="243078"/>
                  <a:pt x="110489" y="244602"/>
                </a:cubicBezTo>
                <a:cubicBezTo>
                  <a:pt x="102996" y="245999"/>
                  <a:pt x="94614" y="246761"/>
                  <a:pt x="85597" y="246634"/>
                </a:cubicBezTo>
                <a:cubicBezTo>
                  <a:pt x="64515" y="246507"/>
                  <a:pt x="46735" y="239903"/>
                  <a:pt x="32511" y="226695"/>
                </a:cubicBezTo>
                <a:cubicBezTo>
                  <a:pt x="18288" y="213487"/>
                  <a:pt x="11302" y="196723"/>
                  <a:pt x="11429" y="176276"/>
                </a:cubicBezTo>
                <a:cubicBezTo>
                  <a:pt x="11557" y="160020"/>
                  <a:pt x="15239" y="146685"/>
                  <a:pt x="22605" y="136398"/>
                </a:cubicBezTo>
                <a:cubicBezTo>
                  <a:pt x="29971" y="126111"/>
                  <a:pt x="40385" y="117983"/>
                  <a:pt x="53720" y="112141"/>
                </a:cubicBezTo>
                <a:cubicBezTo>
                  <a:pt x="67055" y="106299"/>
                  <a:pt x="83438" y="102108"/>
                  <a:pt x="103123" y="99822"/>
                </a:cubicBezTo>
                <a:cubicBezTo>
                  <a:pt x="122681" y="97409"/>
                  <a:pt x="143128" y="95631"/>
                  <a:pt x="164083" y="94615"/>
                </a:cubicBezTo>
                <a:lnTo>
                  <a:pt x="164210" y="93472"/>
                </a:lnTo>
                <a:cubicBezTo>
                  <a:pt x="164210" y="81153"/>
                  <a:pt x="159257" y="72517"/>
                  <a:pt x="149224" y="67818"/>
                </a:cubicBezTo>
                <a:cubicBezTo>
                  <a:pt x="139191" y="62992"/>
                  <a:pt x="124332" y="60579"/>
                  <a:pt x="104774" y="60452"/>
                </a:cubicBezTo>
                <a:cubicBezTo>
                  <a:pt x="92963" y="60325"/>
                  <a:pt x="80390" y="62357"/>
                  <a:pt x="66928" y="66421"/>
                </a:cubicBezTo>
                <a:cubicBezTo>
                  <a:pt x="53593" y="70485"/>
                  <a:pt x="43941" y="73660"/>
                  <a:pt x="38099" y="75946"/>
                </a:cubicBezTo>
                <a:lnTo>
                  <a:pt x="31495" y="75819"/>
                </a:lnTo>
                <a:lnTo>
                  <a:pt x="31876" y="21971"/>
                </a:lnTo>
                <a:cubicBezTo>
                  <a:pt x="39496" y="20066"/>
                  <a:pt x="51815" y="17780"/>
                  <a:pt x="68833" y="15240"/>
                </a:cubicBezTo>
                <a:cubicBezTo>
                  <a:pt x="85851" y="12573"/>
                  <a:pt x="102869" y="11303"/>
                  <a:pt x="120014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5621909" y="1060577"/>
            <a:ext cx="103250" cy="83312"/>
          </a:xfrm>
          <a:custGeom>
            <a:avLst/>
            <a:gdLst>
              <a:gd name="connsiteX0" fmla="*/ 91820 w 103250"/>
              <a:gd name="connsiteY0" fmla="*/ 11430 h 83312"/>
              <a:gd name="connsiteX1" fmla="*/ 60324 w 103250"/>
              <a:gd name="connsiteY1" fmla="*/ 13462 h 83312"/>
              <a:gd name="connsiteX2" fmla="*/ 34543 w 103250"/>
              <a:gd name="connsiteY2" fmla="*/ 17271 h 83312"/>
              <a:gd name="connsiteX3" fmla="*/ 17779 w 103250"/>
              <a:gd name="connsiteY3" fmla="*/ 26415 h 83312"/>
              <a:gd name="connsiteX4" fmla="*/ 11429 w 103250"/>
              <a:gd name="connsiteY4" fmla="*/ 43180 h 83312"/>
              <a:gd name="connsiteX5" fmla="*/ 12191 w 103250"/>
              <a:gd name="connsiteY5" fmla="*/ 54482 h 83312"/>
              <a:gd name="connsiteX6" fmla="*/ 17906 w 103250"/>
              <a:gd name="connsiteY6" fmla="*/ 62991 h 83312"/>
              <a:gd name="connsiteX7" fmla="*/ 28574 w 103250"/>
              <a:gd name="connsiteY7" fmla="*/ 69214 h 83312"/>
              <a:gd name="connsiteX8" fmla="*/ 48386 w 103250"/>
              <a:gd name="connsiteY8" fmla="*/ 71882 h 83312"/>
              <a:gd name="connsiteX9" fmla="*/ 70230 w 103250"/>
              <a:gd name="connsiteY9" fmla="*/ 68452 h 83312"/>
              <a:gd name="connsiteX10" fmla="*/ 90042 w 103250"/>
              <a:gd name="connsiteY10" fmla="*/ 57784 h 83312"/>
              <a:gd name="connsiteX11" fmla="*/ 91820 w 103250"/>
              <a:gd name="connsiteY11" fmla="*/ 11430 h 83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03250" h="83312">
                <a:moveTo>
                  <a:pt x="91820" y="11430"/>
                </a:moveTo>
                <a:cubicBezTo>
                  <a:pt x="82169" y="11811"/>
                  <a:pt x="71627" y="12572"/>
                  <a:pt x="60324" y="13462"/>
                </a:cubicBezTo>
                <a:cubicBezTo>
                  <a:pt x="49021" y="14351"/>
                  <a:pt x="40512" y="15620"/>
                  <a:pt x="34543" y="17271"/>
                </a:cubicBezTo>
                <a:cubicBezTo>
                  <a:pt x="27304" y="19303"/>
                  <a:pt x="21716" y="22351"/>
                  <a:pt x="17779" y="26415"/>
                </a:cubicBezTo>
                <a:cubicBezTo>
                  <a:pt x="13842" y="30607"/>
                  <a:pt x="11810" y="36194"/>
                  <a:pt x="11429" y="43180"/>
                </a:cubicBezTo>
                <a:cubicBezTo>
                  <a:pt x="11302" y="47751"/>
                  <a:pt x="11556" y="51562"/>
                  <a:pt x="12191" y="54482"/>
                </a:cubicBezTo>
                <a:cubicBezTo>
                  <a:pt x="12953" y="57403"/>
                  <a:pt x="14731" y="60197"/>
                  <a:pt x="17906" y="62991"/>
                </a:cubicBezTo>
                <a:cubicBezTo>
                  <a:pt x="20827" y="65786"/>
                  <a:pt x="24383" y="67818"/>
                  <a:pt x="28574" y="69214"/>
                </a:cubicBezTo>
                <a:cubicBezTo>
                  <a:pt x="32765" y="70739"/>
                  <a:pt x="39370" y="71628"/>
                  <a:pt x="48386" y="71882"/>
                </a:cubicBezTo>
                <a:cubicBezTo>
                  <a:pt x="55498" y="72263"/>
                  <a:pt x="62738" y="71120"/>
                  <a:pt x="70230" y="68452"/>
                </a:cubicBezTo>
                <a:cubicBezTo>
                  <a:pt x="77723" y="65786"/>
                  <a:pt x="84327" y="62230"/>
                  <a:pt x="90042" y="57784"/>
                </a:cubicBezTo>
                <a:lnTo>
                  <a:pt x="91820" y="11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5549011" y="934085"/>
            <a:ext cx="248920" cy="256920"/>
          </a:xfrm>
          <a:custGeom>
            <a:avLst/>
            <a:gdLst>
              <a:gd name="connsiteX0" fmla="*/ 125476 w 248920"/>
              <a:gd name="connsiteY0" fmla="*/ 11430 h 256920"/>
              <a:gd name="connsiteX1" fmla="*/ 212725 w 248920"/>
              <a:gd name="connsiteY1" fmla="*/ 33781 h 256920"/>
              <a:gd name="connsiteX2" fmla="*/ 237490 w 248920"/>
              <a:gd name="connsiteY2" fmla="*/ 93725 h 256920"/>
              <a:gd name="connsiteX3" fmla="*/ 231521 w 248920"/>
              <a:gd name="connsiteY3" fmla="*/ 245363 h 256920"/>
              <a:gd name="connsiteX4" fmla="*/ 160654 w 248920"/>
              <a:gd name="connsiteY4" fmla="*/ 242570 h 256920"/>
              <a:gd name="connsiteX5" fmla="*/ 161544 w 248920"/>
              <a:gd name="connsiteY5" fmla="*/ 218947 h 256920"/>
              <a:gd name="connsiteX6" fmla="*/ 146811 w 248920"/>
              <a:gd name="connsiteY6" fmla="*/ 228853 h 256920"/>
              <a:gd name="connsiteX7" fmla="*/ 130429 w 248920"/>
              <a:gd name="connsiteY7" fmla="*/ 237997 h 256920"/>
              <a:gd name="connsiteX8" fmla="*/ 108330 w 248920"/>
              <a:gd name="connsiteY8" fmla="*/ 244093 h 256920"/>
              <a:gd name="connsiteX9" fmla="*/ 83311 w 248920"/>
              <a:gd name="connsiteY9" fmla="*/ 245490 h 256920"/>
              <a:gd name="connsiteX10" fmla="*/ 30988 w 248920"/>
              <a:gd name="connsiteY10" fmla="*/ 223646 h 256920"/>
              <a:gd name="connsiteX11" fmla="*/ 11429 w 248920"/>
              <a:gd name="connsiteY11" fmla="*/ 172593 h 256920"/>
              <a:gd name="connsiteX12" fmla="*/ 24002 w 248920"/>
              <a:gd name="connsiteY12" fmla="*/ 133095 h 256920"/>
              <a:gd name="connsiteX13" fmla="*/ 55879 w 248920"/>
              <a:gd name="connsiteY13" fmla="*/ 109981 h 256920"/>
              <a:gd name="connsiteX14" fmla="*/ 105664 w 248920"/>
              <a:gd name="connsiteY14" fmla="*/ 99186 h 256920"/>
              <a:gd name="connsiteX15" fmla="*/ 166878 w 248920"/>
              <a:gd name="connsiteY15" fmla="*/ 96012 h 256920"/>
              <a:gd name="connsiteX16" fmla="*/ 166878 w 248920"/>
              <a:gd name="connsiteY16" fmla="*/ 94869 h 256920"/>
              <a:gd name="connsiteX17" fmla="*/ 152780 w 248920"/>
              <a:gd name="connsiteY17" fmla="*/ 68706 h 256920"/>
              <a:gd name="connsiteX18" fmla="*/ 108584 w 248920"/>
              <a:gd name="connsiteY18" fmla="*/ 59943 h 256920"/>
              <a:gd name="connsiteX19" fmla="*/ 70611 w 248920"/>
              <a:gd name="connsiteY19" fmla="*/ 64643 h 256920"/>
              <a:gd name="connsiteX20" fmla="*/ 41529 w 248920"/>
              <a:gd name="connsiteY20" fmla="*/ 73151 h 256920"/>
              <a:gd name="connsiteX21" fmla="*/ 34925 w 248920"/>
              <a:gd name="connsiteY21" fmla="*/ 72897 h 256920"/>
              <a:gd name="connsiteX22" fmla="*/ 37083 w 248920"/>
              <a:gd name="connsiteY22" fmla="*/ 19176 h 256920"/>
              <a:gd name="connsiteX23" fmla="*/ 74168 w 248920"/>
              <a:gd name="connsiteY23" fmla="*/ 13589 h 256920"/>
              <a:gd name="connsiteX24" fmla="*/ 125476 w 248920"/>
              <a:gd name="connsiteY24" fmla="*/ 11430 h 2569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48920" h="256920">
                <a:moveTo>
                  <a:pt x="125476" y="11430"/>
                </a:moveTo>
                <a:cubicBezTo>
                  <a:pt x="166116" y="13081"/>
                  <a:pt x="195198" y="20574"/>
                  <a:pt x="212725" y="33781"/>
                </a:cubicBezTo>
                <a:cubicBezTo>
                  <a:pt x="230251" y="46989"/>
                  <a:pt x="238633" y="66928"/>
                  <a:pt x="237490" y="93725"/>
                </a:cubicBezTo>
                <a:lnTo>
                  <a:pt x="231521" y="245363"/>
                </a:lnTo>
                <a:lnTo>
                  <a:pt x="160654" y="242570"/>
                </a:lnTo>
                <a:lnTo>
                  <a:pt x="161544" y="218947"/>
                </a:lnTo>
                <a:cubicBezTo>
                  <a:pt x="157607" y="221614"/>
                  <a:pt x="152780" y="225043"/>
                  <a:pt x="146811" y="228853"/>
                </a:cubicBezTo>
                <a:cubicBezTo>
                  <a:pt x="140970" y="232790"/>
                  <a:pt x="135509" y="235839"/>
                  <a:pt x="130429" y="237997"/>
                </a:cubicBezTo>
                <a:cubicBezTo>
                  <a:pt x="123317" y="240919"/>
                  <a:pt x="115823" y="242951"/>
                  <a:pt x="108330" y="244093"/>
                </a:cubicBezTo>
                <a:cubicBezTo>
                  <a:pt x="100710" y="245363"/>
                  <a:pt x="92329" y="245871"/>
                  <a:pt x="83311" y="245490"/>
                </a:cubicBezTo>
                <a:cubicBezTo>
                  <a:pt x="62229" y="244601"/>
                  <a:pt x="44703" y="237362"/>
                  <a:pt x="30988" y="223646"/>
                </a:cubicBezTo>
                <a:cubicBezTo>
                  <a:pt x="17145" y="210057"/>
                  <a:pt x="10668" y="193039"/>
                  <a:pt x="11429" y="172593"/>
                </a:cubicBezTo>
                <a:cubicBezTo>
                  <a:pt x="12191" y="156336"/>
                  <a:pt x="16256" y="143128"/>
                  <a:pt x="24002" y="133095"/>
                </a:cubicBezTo>
                <a:cubicBezTo>
                  <a:pt x="31622" y="123062"/>
                  <a:pt x="42291" y="115315"/>
                  <a:pt x="55879" y="109981"/>
                </a:cubicBezTo>
                <a:cubicBezTo>
                  <a:pt x="69341" y="104520"/>
                  <a:pt x="85979" y="100964"/>
                  <a:pt x="105664" y="99186"/>
                </a:cubicBezTo>
                <a:cubicBezTo>
                  <a:pt x="125348" y="97408"/>
                  <a:pt x="145796" y="96393"/>
                  <a:pt x="166878" y="96012"/>
                </a:cubicBezTo>
                <a:lnTo>
                  <a:pt x="166878" y="94869"/>
                </a:lnTo>
                <a:cubicBezTo>
                  <a:pt x="167386" y="82550"/>
                  <a:pt x="162687" y="73786"/>
                  <a:pt x="152780" y="68706"/>
                </a:cubicBezTo>
                <a:cubicBezTo>
                  <a:pt x="142875" y="63626"/>
                  <a:pt x="128142" y="60705"/>
                  <a:pt x="108584" y="59943"/>
                </a:cubicBezTo>
                <a:cubicBezTo>
                  <a:pt x="96773" y="59435"/>
                  <a:pt x="84201" y="61086"/>
                  <a:pt x="70611" y="64643"/>
                </a:cubicBezTo>
                <a:cubicBezTo>
                  <a:pt x="57150" y="68325"/>
                  <a:pt x="47371" y="71120"/>
                  <a:pt x="41529" y="73151"/>
                </a:cubicBezTo>
                <a:lnTo>
                  <a:pt x="34925" y="72897"/>
                </a:lnTo>
                <a:lnTo>
                  <a:pt x="37083" y="19176"/>
                </a:lnTo>
                <a:cubicBezTo>
                  <a:pt x="44703" y="17399"/>
                  <a:pt x="57022" y="15620"/>
                  <a:pt x="74168" y="13589"/>
                </a:cubicBezTo>
                <a:cubicBezTo>
                  <a:pt x="91313" y="11556"/>
                  <a:pt x="108330" y="10794"/>
                  <a:pt x="125476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6349619" y="1019302"/>
            <a:ext cx="115443" cy="71119"/>
          </a:xfrm>
          <a:custGeom>
            <a:avLst/>
            <a:gdLst>
              <a:gd name="connsiteX0" fmla="*/ 63626 w 115443"/>
              <a:gd name="connsiteY0" fmla="*/ 11430 h 71119"/>
              <a:gd name="connsiteX1" fmla="*/ 28955 w 115443"/>
              <a:gd name="connsiteY1" fmla="*/ 19684 h 71119"/>
              <a:gd name="connsiteX2" fmla="*/ 11429 w 115443"/>
              <a:gd name="connsiteY2" fmla="*/ 52832 h 71119"/>
              <a:gd name="connsiteX3" fmla="*/ 104013 w 115443"/>
              <a:gd name="connsiteY3" fmla="*/ 59689 h 71119"/>
              <a:gd name="connsiteX4" fmla="*/ 95376 w 115443"/>
              <a:gd name="connsiteY4" fmla="*/ 25145 h 71119"/>
              <a:gd name="connsiteX5" fmla="*/ 63626 w 115443"/>
              <a:gd name="connsiteY5" fmla="*/ 11430 h 71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15443" h="71119">
                <a:moveTo>
                  <a:pt x="63626" y="11430"/>
                </a:moveTo>
                <a:cubicBezTo>
                  <a:pt x="49783" y="10414"/>
                  <a:pt x="38226" y="13207"/>
                  <a:pt x="28955" y="19684"/>
                </a:cubicBezTo>
                <a:cubicBezTo>
                  <a:pt x="19558" y="26034"/>
                  <a:pt x="13715" y="37211"/>
                  <a:pt x="11429" y="52832"/>
                </a:cubicBezTo>
                <a:lnTo>
                  <a:pt x="104013" y="59689"/>
                </a:lnTo>
                <a:cubicBezTo>
                  <a:pt x="104775" y="44703"/>
                  <a:pt x="101853" y="33274"/>
                  <a:pt x="95376" y="25145"/>
                </a:cubicBezTo>
                <a:cubicBezTo>
                  <a:pt x="89026" y="17145"/>
                  <a:pt x="78359" y="12572"/>
                  <a:pt x="63626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6275451" y="975233"/>
            <a:ext cx="259333" cy="259079"/>
          </a:xfrm>
          <a:custGeom>
            <a:avLst/>
            <a:gdLst>
              <a:gd name="connsiteX0" fmla="*/ 146811 w 259333"/>
              <a:gd name="connsiteY0" fmla="*/ 11430 h 259079"/>
              <a:gd name="connsiteX1" fmla="*/ 226440 w 259333"/>
              <a:gd name="connsiteY1" fmla="*/ 44957 h 259079"/>
              <a:gd name="connsiteX2" fmla="*/ 247903 w 259333"/>
              <a:gd name="connsiteY2" fmla="*/ 125857 h 259079"/>
              <a:gd name="connsiteX3" fmla="*/ 245998 w 259333"/>
              <a:gd name="connsiteY3" fmla="*/ 150876 h 259079"/>
              <a:gd name="connsiteX4" fmla="*/ 82677 w 259333"/>
              <a:gd name="connsiteY4" fmla="*/ 138683 h 259079"/>
              <a:gd name="connsiteX5" fmla="*/ 99694 w 259333"/>
              <a:gd name="connsiteY5" fmla="*/ 180213 h 259079"/>
              <a:gd name="connsiteX6" fmla="*/ 152653 w 259333"/>
              <a:gd name="connsiteY6" fmla="*/ 198119 h 259079"/>
              <a:gd name="connsiteX7" fmla="*/ 196977 w 259333"/>
              <a:gd name="connsiteY7" fmla="*/ 193294 h 259079"/>
              <a:gd name="connsiteX8" fmla="*/ 231775 w 259333"/>
              <a:gd name="connsiteY8" fmla="*/ 178307 h 259079"/>
              <a:gd name="connsiteX9" fmla="*/ 239648 w 259333"/>
              <a:gd name="connsiteY9" fmla="*/ 178943 h 259079"/>
              <a:gd name="connsiteX10" fmla="*/ 235457 w 259333"/>
              <a:gd name="connsiteY10" fmla="*/ 236093 h 259079"/>
              <a:gd name="connsiteX11" fmla="*/ 188848 w 259333"/>
              <a:gd name="connsiteY11" fmla="*/ 246761 h 259079"/>
              <a:gd name="connsiteX12" fmla="*/ 141097 w 259333"/>
              <a:gd name="connsiteY12" fmla="*/ 247649 h 259079"/>
              <a:gd name="connsiteX13" fmla="*/ 40766 w 259333"/>
              <a:gd name="connsiteY13" fmla="*/ 209803 h 259079"/>
              <a:gd name="connsiteX14" fmla="*/ 11429 w 259333"/>
              <a:gd name="connsiteY14" fmla="*/ 121412 h 259079"/>
              <a:gd name="connsiteX15" fmla="*/ 51816 w 259333"/>
              <a:gd name="connsiteY15" fmla="*/ 36703 h 259079"/>
              <a:gd name="connsiteX16" fmla="*/ 146811 w 259333"/>
              <a:gd name="connsiteY16" fmla="*/ 11430 h 2590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59333" h="259079">
                <a:moveTo>
                  <a:pt x="146811" y="11430"/>
                </a:moveTo>
                <a:cubicBezTo>
                  <a:pt x="183007" y="14096"/>
                  <a:pt x="209550" y="25272"/>
                  <a:pt x="226440" y="44957"/>
                </a:cubicBezTo>
                <a:cubicBezTo>
                  <a:pt x="243205" y="64515"/>
                  <a:pt x="250443" y="91566"/>
                  <a:pt x="247903" y="125857"/>
                </a:cubicBezTo>
                <a:lnTo>
                  <a:pt x="245998" y="150876"/>
                </a:lnTo>
                <a:lnTo>
                  <a:pt x="82677" y="138683"/>
                </a:lnTo>
                <a:cubicBezTo>
                  <a:pt x="82422" y="156209"/>
                  <a:pt x="88138" y="170053"/>
                  <a:pt x="99694" y="180213"/>
                </a:cubicBezTo>
                <a:cubicBezTo>
                  <a:pt x="111124" y="190372"/>
                  <a:pt x="128778" y="196341"/>
                  <a:pt x="152653" y="198119"/>
                </a:cubicBezTo>
                <a:cubicBezTo>
                  <a:pt x="167639" y="199263"/>
                  <a:pt x="182498" y="197612"/>
                  <a:pt x="196977" y="193294"/>
                </a:cubicBezTo>
                <a:cubicBezTo>
                  <a:pt x="211582" y="188849"/>
                  <a:pt x="223139" y="183895"/>
                  <a:pt x="231775" y="178307"/>
                </a:cubicBezTo>
                <a:lnTo>
                  <a:pt x="239648" y="178943"/>
                </a:lnTo>
                <a:lnTo>
                  <a:pt x="235457" y="236093"/>
                </a:lnTo>
                <a:cubicBezTo>
                  <a:pt x="218820" y="241426"/>
                  <a:pt x="203327" y="244983"/>
                  <a:pt x="188848" y="246761"/>
                </a:cubicBezTo>
                <a:cubicBezTo>
                  <a:pt x="174370" y="248665"/>
                  <a:pt x="158496" y="248919"/>
                  <a:pt x="141097" y="247649"/>
                </a:cubicBezTo>
                <a:cubicBezTo>
                  <a:pt x="96520" y="244347"/>
                  <a:pt x="62991" y="231775"/>
                  <a:pt x="40766" y="209803"/>
                </a:cubicBezTo>
                <a:cubicBezTo>
                  <a:pt x="18414" y="187959"/>
                  <a:pt x="8762" y="158495"/>
                  <a:pt x="11429" y="121412"/>
                </a:cubicBezTo>
                <a:cubicBezTo>
                  <a:pt x="14223" y="84708"/>
                  <a:pt x="27685" y="56387"/>
                  <a:pt x="51816" y="36703"/>
                </a:cubicBezTo>
                <a:cubicBezTo>
                  <a:pt x="75946" y="16891"/>
                  <a:pt x="107569" y="8382"/>
                  <a:pt x="146811" y="1143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31800" y="2628900"/>
            <a:ext cx="9779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b="1" i="1" dirty="0" smtClean="0">
                <a:solidFill>
                  <a:srgbClr val="00B0F0"/>
                </a:solidFill>
                <a:latin typeface="Verdana" pitchFamily="18" charset="0"/>
                <a:cs typeface="Verdana" pitchFamily="18" charset="0"/>
              </a:rPr>
              <a:t>CILJEVI: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/>
            </a:pPr>
            <a:r>
              <a:rPr lang="en-US" altLang="zh-CN" sz="1200" b="1" i="1" dirty="0" smtClean="0">
                <a:solidFill>
                  <a:srgbClr val="00B0F0"/>
                </a:solidFill>
                <a:latin typeface="Verdana" pitchFamily="18" charset="0"/>
                <a:cs typeface="Verdana" pitchFamily="18" charset="0"/>
              </a:rPr>
              <a:t>NAMJENA: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200" b="1" i="1" dirty="0" smtClean="0">
                <a:solidFill>
                  <a:srgbClr val="00B0F0"/>
                </a:solidFill>
                <a:latin typeface="Verdana" pitchFamily="18" charset="0"/>
                <a:cs typeface="Verdana" pitchFamily="18" charset="0"/>
              </a:rPr>
              <a:t>NOSITELJI:</a:t>
            </a:r>
          </a:p>
        </p:txBody>
      </p:sp>
      <p:sp>
        <p:nvSpPr>
          <p:cNvPr id="1041" name="TextBox 1"/>
          <p:cNvSpPr txBox="1"/>
          <p:nvPr/>
        </p:nvSpPr>
        <p:spPr>
          <a:xfrm>
            <a:off x="431800" y="5194300"/>
            <a:ext cx="12065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i="1" dirty="0" smtClean="0">
                <a:solidFill>
                  <a:srgbClr val="00B0F0"/>
                </a:solidFill>
                <a:latin typeface="Verdana" pitchFamily="18" charset="0"/>
                <a:cs typeface="Verdana" pitchFamily="18" charset="0"/>
              </a:rPr>
              <a:t>VREMENIK: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50800" algn="l"/>
              </a:tabLst>
            </a:pPr>
            <a:r>
              <a:rPr lang="en-US" altLang="zh-CN" sz="1200" b="1" i="1" dirty="0" smtClean="0">
                <a:solidFill>
                  <a:srgbClr val="00B0F0"/>
                </a:solidFill>
                <a:latin typeface="Verdana" pitchFamily="18" charset="0"/>
                <a:cs typeface="Verdana" pitchFamily="18" charset="0"/>
              </a:rPr>
              <a:t>TROŠKOVNIK:</a:t>
            </a:r>
          </a:p>
        </p:txBody>
      </p:sp>
      <p:sp>
        <p:nvSpPr>
          <p:cNvPr id="1042" name="TextBox 1"/>
          <p:cNvSpPr txBox="1"/>
          <p:nvPr/>
        </p:nvSpPr>
        <p:spPr>
          <a:xfrm>
            <a:off x="1778000" y="2641600"/>
            <a:ext cx="6805774" cy="15209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Prevencija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razvoja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teškoće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itanju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podignuti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samopouzdanje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enicima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razvili</a:t>
            </a:r>
          </a:p>
          <a:p>
            <a:pPr>
              <a:lnSpc>
                <a:spcPts val="12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lošiju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tehniku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2" dirty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itanja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pospiješiti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tehniku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2" dirty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č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itanja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778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Senzibiliziranje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vršnjaka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djecu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teškoćama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Times New Roman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itanju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smanjiti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teškoće</a:t>
            </a:r>
          </a:p>
          <a:p>
            <a:pPr>
              <a:lnSpc>
                <a:spcPts val="1400"/>
              </a:lnSpc>
              <a:tabLst>
                <a:tab pos="177800" algn="l"/>
              </a:tabLst>
            </a:pP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višim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razredima.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77800" algn="l"/>
              </a:tabLst>
            </a:pP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Gradska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suradnji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logopedima,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psiholozima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iteljima</a:t>
            </a:r>
            <a:endParaRPr lang="en-US" altLang="zh-CN" sz="1200" dirty="0" smtClean="0">
              <a:solidFill>
                <a:srgbClr val="000000"/>
              </a:solidFill>
              <a:latin typeface="Verdana" pitchFamily="18" charset="0"/>
              <a:cs typeface="Verdana" pitchFamily="18" charset="0"/>
            </a:endParaRPr>
          </a:p>
        </p:txBody>
      </p:sp>
      <p:sp>
        <p:nvSpPr>
          <p:cNvPr id="1043" name="TextBox 1"/>
          <p:cNvSpPr txBox="1"/>
          <p:nvPr/>
        </p:nvSpPr>
        <p:spPr>
          <a:xfrm>
            <a:off x="431800" y="4457700"/>
            <a:ext cx="8315610" cy="6185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930400" algn="l"/>
              </a:tabLst>
            </a:pPr>
            <a:r>
              <a:rPr lang="en-US" altLang="zh-CN" sz="1200" b="1" i="1" dirty="0" smtClean="0">
                <a:solidFill>
                  <a:srgbClr val="00B0F0"/>
                </a:solidFill>
                <a:latin typeface="Verdana" pitchFamily="18" charset="0"/>
                <a:cs typeface="Verdana" pitchFamily="18" charset="0"/>
              </a:rPr>
              <a:t>NAČIN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00B0F0"/>
                </a:solidFill>
                <a:latin typeface="Verdana" pitchFamily="18" charset="0"/>
                <a:cs typeface="Verdana" pitchFamily="18" charset="0"/>
              </a:rPr>
              <a:t>REALIZACIJE: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Sastajanje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mentorom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kojeg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će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dijete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dobiti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jedanput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tjedno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Gradskoj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knji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ž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nici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(ili</a:t>
            </a:r>
          </a:p>
          <a:p>
            <a:pPr>
              <a:lnSpc>
                <a:spcPts val="1400"/>
              </a:lnSpc>
              <a:tabLst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njegovom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ogranku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Arbanasi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Ploĉe),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mentorom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trajat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će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60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svaki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mjesec</a:t>
            </a:r>
          </a:p>
          <a:p>
            <a:pPr>
              <a:lnSpc>
                <a:spcPts val="1400"/>
              </a:lnSpc>
              <a:tabLst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mentor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podnosi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izvješće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kako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bismo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pratili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napredak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djeteta.</a:t>
            </a:r>
          </a:p>
        </p:txBody>
      </p:sp>
      <p:sp>
        <p:nvSpPr>
          <p:cNvPr id="1044" name="TextBox 1"/>
          <p:cNvSpPr txBox="1"/>
          <p:nvPr/>
        </p:nvSpPr>
        <p:spPr>
          <a:xfrm>
            <a:off x="1879600" y="5207000"/>
            <a:ext cx="2776786" cy="6488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Tijekom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201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8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./201</a:t>
            </a:r>
            <a:r>
              <a:rPr lang="hr-HR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9</a:t>
            </a:r>
            <a:r>
              <a:rPr lang="en-US" altLang="zh-CN" sz="1202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Uredski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materijal</a:t>
            </a:r>
          </a:p>
        </p:txBody>
      </p:sp>
      <p:sp>
        <p:nvSpPr>
          <p:cNvPr id="1045" name="TextBox 1"/>
          <p:cNvSpPr txBox="1"/>
          <p:nvPr/>
        </p:nvSpPr>
        <p:spPr>
          <a:xfrm>
            <a:off x="431800" y="6134100"/>
            <a:ext cx="7195752" cy="2385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00" b="1" i="1" dirty="0" smtClean="0">
                <a:solidFill>
                  <a:srgbClr val="00B0F0"/>
                </a:solidFill>
                <a:latin typeface="Verdana" pitchFamily="18" charset="0"/>
                <a:cs typeface="Verdana" pitchFamily="18" charset="0"/>
              </a:rPr>
              <a:t>VREDNOVANJE: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Analiza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rezultata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altLang="zh-CN" sz="1200" dirty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razumijevanja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pro</a:t>
            </a:r>
            <a:r>
              <a:rPr lang="hr-HR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č</a:t>
            </a:r>
            <a:r>
              <a:rPr lang="en-US" altLang="zh-CN" sz="1200" dirty="0" err="1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itanog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na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kraju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školske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Verdana" pitchFamily="18" charset="0"/>
                <a:cs typeface="Verdana" pitchFamily="18" charset="0"/>
              </a:rPr>
              <a:t>godine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07744" y="662812"/>
            <a:ext cx="6512511" cy="1143000"/>
          </a:xfrm>
        </p:spPr>
        <p:txBody>
          <a:bodyPr/>
          <a:lstStyle/>
          <a:p>
            <a:pPr algn="ctr"/>
            <a:r>
              <a:rPr lang="hr-HR" sz="4000" dirty="0"/>
              <a:t>MENTORI ZA ČITANJE </a:t>
            </a:r>
            <a:br>
              <a:rPr lang="hr-HR" sz="4000" dirty="0"/>
            </a:br>
            <a:endParaRPr lang="hr-H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6"/>
    </mc:Choice>
    <mc:Fallback xmlns="">
      <p:transition spd="slow" advTm="277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</TotalTime>
  <Words>9065</Words>
  <Application>Microsoft Office PowerPoint</Application>
  <PresentationFormat>Prikaz na zaslonu (4:3)</PresentationFormat>
  <Paragraphs>3405</Paragraphs>
  <Slides>121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121</vt:i4>
      </vt:variant>
    </vt:vector>
  </HeadingPairs>
  <TitlesOfParts>
    <vt:vector size="122" baseType="lpstr">
      <vt:lpstr>1_Slipstream</vt:lpstr>
      <vt:lpstr>OSNOVNA ŠKOLA KRUNE KRSTIĆA ZADAR</vt:lpstr>
      <vt:lpstr>OSOBNA KARTA OŠ KRUNE KRSTIĆA </vt:lpstr>
      <vt:lpstr>PowerPointova prezentacija</vt:lpstr>
      <vt:lpstr>PowerPointova prezentacija</vt:lpstr>
      <vt:lpstr>PowerPointova prezentacija</vt:lpstr>
      <vt:lpstr>PowerPointova prezentacija</vt:lpstr>
      <vt:lpstr>IZBORNA NASTAVA</vt:lpstr>
      <vt:lpstr>VJERONAUK</vt:lpstr>
      <vt:lpstr>Dani zahvalnosti za plodove zemlje</vt:lpstr>
      <vt:lpstr>PowerPointova prezentacija</vt:lpstr>
      <vt:lpstr>PowerPointova prezentacija</vt:lpstr>
      <vt:lpstr>Humanitarna akcija – Djeca djeci</vt:lpstr>
      <vt:lpstr>Milijun djece moli zajedno za mir i jedinstvo</vt:lpstr>
      <vt:lpstr>PowerPointova prezentacija</vt:lpstr>
      <vt:lpstr>PowerPointova prezentacija</vt:lpstr>
      <vt:lpstr>PowerPointova prezentacija</vt:lpstr>
      <vt:lpstr> </vt:lpstr>
      <vt:lpstr>PowerPointova prezentacija</vt:lpstr>
      <vt:lpstr>PowerPointova prezentacija</vt:lpstr>
      <vt:lpstr>PowerPointova prezentacija</vt:lpstr>
      <vt:lpstr>DODATNA NASTAVA </vt:lpstr>
      <vt:lpstr>MATEMATIKA (1.-4.)</vt:lpstr>
      <vt:lpstr>PowerPointova prezentacija</vt:lpstr>
      <vt:lpstr>PowerPointova prezentacija</vt:lpstr>
      <vt:lpstr>PowerPointova prezentacija</vt:lpstr>
      <vt:lpstr>         ►POVIJEST  5. – 8. r.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DOPUNSKA NASTAVA</vt:lpstr>
      <vt:lpstr>MATEMATIKA(1. – 4.) </vt:lpstr>
      <vt:lpstr>PowerPointova prezentacija</vt:lpstr>
      <vt:lpstr>HRVATSKI JEZIK (1. – 4.) </vt:lpstr>
      <vt:lpstr>PowerPointova prezentacija</vt:lpstr>
      <vt:lpstr>PowerPointova prezentacija</vt:lpstr>
      <vt:lpstr>PowerPointova prezentacija</vt:lpstr>
      <vt:lpstr>FIZIKA</vt:lpstr>
      <vt:lpstr>IZVANNASTAVNE AKTIVNOSTI</vt:lpstr>
      <vt:lpstr>RECITATORI</vt:lpstr>
      <vt:lpstr>DRAMSKO SCENSKA</vt:lpstr>
      <vt:lpstr>RITMIKA</vt:lpstr>
      <vt:lpstr>NOVINARSKA SKUPINA- ŠKOLSKI LIST FONTANA  </vt:lpstr>
      <vt:lpstr>NOVINARSKA SKUPINA</vt:lpstr>
      <vt:lpstr>LIKOVNA RADIONICA </vt:lpstr>
      <vt:lpstr>PJEVAČKI ZBOR </vt:lpstr>
      <vt:lpstr>GLAZBENA RADIONICA </vt:lpstr>
      <vt:lpstr>PRVA POMOĆ-CRVENI KRIŽ </vt:lpstr>
      <vt:lpstr>RUKOMET, ODBOJKA, KOŠARKA, NOGOMET </vt:lpstr>
      <vt:lpstr>UČENIČKA ZADRUGA ARBANASI </vt:lpstr>
      <vt:lpstr>MALI ZNANSTVENICI</vt:lpstr>
      <vt:lpstr>KLUB MLADIH  TEHNIČARA </vt:lpstr>
      <vt:lpstr>PowerPointova prezentacija</vt:lpstr>
      <vt:lpstr>MALI MATEMATIČARI  ABAKUS</vt:lpstr>
      <vt:lpstr>MALA FILOZOFIJA Pogled u vlastito mišljenje</vt:lpstr>
      <vt:lpstr>ŠKOLSKO PLANINARSKA SEKCIJA   </vt:lpstr>
      <vt:lpstr>RAZNE HUMANITARNE AKCIJE</vt:lpstr>
      <vt:lpstr>ZDRAVSTVENI ODGOJ</vt:lpstr>
      <vt:lpstr>RAZREDNA NASTAVA</vt:lpstr>
      <vt:lpstr>PREDMETNA NASTAVA</vt:lpstr>
      <vt:lpstr>GRAĐANSKI ODGOJ</vt:lpstr>
      <vt:lpstr>Građanski odgoj bit će sproveden prema odluci Ministarstva znanosti, obrazovanja i sporta objavljenog u NN 104/14, a dodatno će se njegovo integriranje u nastavu obilježavati sa kraticom GO uz one nastavne jedinice koje su povezane s građanskim odgojem. Plan integriranja Programa međupredmetnih i interdisciplinarnih sadržaja Građanskog odgoja i obrazovanja u postojeće predmete i izvanučioničke aktivnosti u I., II., III. i IV. razredu osnovne škole </vt:lpstr>
      <vt:lpstr>PowerPointova prezentacija</vt:lpstr>
      <vt:lpstr>IZVANUČIONIČNA NASTAVA</vt:lpstr>
      <vt:lpstr>PREVENCIJA OVISNOSTI  POSJET ZAJEDNICI CENACOLO U JANKOLOVICI </vt:lpstr>
      <vt:lpstr>POSJET TALIJANSKOJ ZAJEDNICI </vt:lpstr>
      <vt:lpstr>TERENSKA NASTAVA </vt:lpstr>
      <vt:lpstr>PowerPointova prezentacija</vt:lpstr>
      <vt:lpstr>KEMIJA  ( 7.razred) </vt:lpstr>
      <vt:lpstr>KEMIJA  (8.razred)</vt:lpstr>
      <vt:lpstr>FIZIKA</vt:lpstr>
      <vt:lpstr>PRIRODA  ( 5. – 8.) </vt:lpstr>
      <vt:lpstr>POVIJEST  (5.-8.) </vt:lpstr>
      <vt:lpstr>TERENSKA NASTAVA – MLADI TEHNIČARI </vt:lpstr>
      <vt:lpstr>PowerPointova prezentacija</vt:lpstr>
      <vt:lpstr>POLUDNEVNI I JEDNODNEVNI IZLETI</vt:lpstr>
      <vt:lpstr>PowerPointova prezentacija</vt:lpstr>
      <vt:lpstr>PowerPointova prezentacija</vt:lpstr>
      <vt:lpstr>PowerPointova prezentacija</vt:lpstr>
      <vt:lpstr>PowerPointova prezentacija</vt:lpstr>
      <vt:lpstr>ŠKOLSKA KNJIŽNICA</vt:lpstr>
      <vt:lpstr>PowerPointova prezentacija</vt:lpstr>
      <vt:lpstr>PowerPointova prezentacija</vt:lpstr>
      <vt:lpstr>PowerPointova prezentacija</vt:lpstr>
      <vt:lpstr>PROJEKTI</vt:lpstr>
      <vt:lpstr>Zaboravljene igre</vt:lpstr>
      <vt:lpstr>Zeleni otok</vt:lpstr>
      <vt:lpstr>Ostali projekti:  Poludnevni boravak (Centar za odgoj) Evakuacijska vježba (jednom godišnje) Učenje Talijanskog jezika u produženom boravku Subvencionirana prehrana Shema školskog voća i mlijeka Univerzalna škola sporta- HŠSS Vježbaonica- HŠSS</vt:lpstr>
      <vt:lpstr>Dječji tjedan</vt:lpstr>
      <vt:lpstr>CILJEVI:      1. Ojačati kapacitete zadarskih osnovnih škola za uspostavu sustava koji će omogućiti:      a) uočavanje i ranu identifikaciju darovitih učenika   b) primjenu doživljajne pedagogije i druge oblike poticanja razvoja darovitih učenika                                 2. Uspostaviti suradničku platformu za podršku „Online centar Zadar za darovite”  NAMJENA:  - Educirati učitelje i stručne suradnike – 150 sudionika sudjelovalo na ukupno 9    predavanja za jačanje kompetencija u radu s darovitim učenicima.  - 20 sudionika partnerskih ustanova sudjelovalo je na studijskom putovanju u Centar za   istraživanje promicanja darovitosti Pedagoškog fakulteta Sveučilišta u Ljubljani  - Izraditi 5 školskih planova za rad s darovitom djecom  - 100 darovitih učenika uključeno u projektne aktivnosti  - Organizirati 4 istraživačke nastave u Nacionalne parkove i Parkove prirode u svrhu   primjene metoda doživljajne pedagogije u radu s darovitim učenicima  - Izraditi online platformu multimedijski sadržaji-priručnici i materijali za provjeru znanja  - Izraditi online platformu za učenje na daljinu  - Nabaviti opremu i didaktička sredstva za praktikum prirodoslovlja (fizika,    kemija,biologija,geografija).  - Kreirati priručnik „Razvijanje socio-emocionalnih vještina darovitih učenika”  - Publicirati znanstvenu monografiju „Odgoj i obrazovanje darovitih učenika, suvremene   pedagogijske implikacije”  - Kreirati 100 individualiziranih programa prilagođenih darovitim učenicima uključenim u   projektne aktivnosti  - Kreirati dva kratka video filma o projektnim aktivnostima  NOSITELJI:   Projektni konzorcij:  Nositelj projekta – OŠ Bartul Kašić Zadar                Partneri: Sveučilište u Zadru           Grad Zadar </vt:lpstr>
      <vt:lpstr>PowerPointova prezentacija</vt:lpstr>
      <vt:lpstr>PROJEKT ZadarZaDar TERENSKA NASTAVA – BIOLOGIJA (NP PAKLENICA)  CILJEVi: Upotreba metoda i sredstava rada s darovitim učenicima naučenih kroz     edukacije koje su bile dio projekta, u svrhu realizacije terenske nastave    NP Paklenica   NAMJENA: Kroz terensku nastavu ostvariti će se ishodi planirani individualiziranim      kurikulumom za svakog pojedinog učenika uzevši u obzir njihove specifičnosti u    učenju i radu  NOSITELJI: Predmetni učitelj iz nastavnog predmeta Biologija (Julije Žigo) i pet učenika    sedmih razreda   NAČIN REALIZACIJE:  Terenska nastava u NP Paklenica u organizaciji nositelja projekta OŠ Bartul    Kašić  VREMENIK: Planirano vrijeme odrźavanja je 4.listopada 2018.g.  TROŠKOVNIK: Projekt je u cijelosti financiran sredstvima Europskog socijalnog fonda.   VREDNOVANJE: Izrada pisanog izvješća </vt:lpstr>
      <vt:lpstr>PowerPointova prezentacija</vt:lpstr>
      <vt:lpstr>PowerPointova prezentacija</vt:lpstr>
      <vt:lpstr>PowerPointova prezentacija</vt:lpstr>
      <vt:lpstr>VEČER MATEMATIKE</vt:lpstr>
      <vt:lpstr>KLOKAN BEZ GRANICA </vt:lpstr>
      <vt:lpstr>MENTORI ZA ČITANJE  </vt:lpstr>
      <vt:lpstr>DAN IZVANNASTAVNIH AKTIVNOSTI OSNOVNIH  ŠKOLA 2019. </vt:lpstr>
      <vt:lpstr>STRUČNO RAZVOJNA SLUŽBA</vt:lpstr>
      <vt:lpstr>ISTRAŽIVANJE KULTURE ČITANJA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VIJEĆE UČENIKA </vt:lpstr>
      <vt:lpstr>TEHNIKE USPJEŠNOG UČENJA</vt:lpstr>
      <vt:lpstr>PRODUŽENI BORAVAK</vt:lpstr>
      <vt:lpstr>AKTIVNOSTI</vt:lpstr>
      <vt:lpstr>PowerPointova prezentacija</vt:lpstr>
      <vt:lpstr>KULTURNA I JAVNA DJELATNOST  ŠKOLE</vt:lpstr>
      <vt:lpstr>HRVATSKI OLIMPIJSKI DAN  ODBOJKAŠKI TURNIR ZA MLAĐE UZRASTE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IZRADILE UČITELJICE: OLIVIJA BABEC                                    MARIJA ŠIMUNIĆ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Marija</dc:creator>
  <cp:lastModifiedBy>Jasmina</cp:lastModifiedBy>
  <cp:revision>293</cp:revision>
  <dcterms:created xsi:type="dcterms:W3CDTF">2006-08-16T00:00:00Z</dcterms:created>
  <dcterms:modified xsi:type="dcterms:W3CDTF">2018-10-11T07:13:23Z</dcterms:modified>
</cp:coreProperties>
</file>